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wma" ContentType="audio/x-ms-wma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45"/>
  </p:notesMasterIdLst>
  <p:sldIdLst>
    <p:sldId id="293" r:id="rId3"/>
    <p:sldId id="313" r:id="rId4"/>
    <p:sldId id="314" r:id="rId5"/>
    <p:sldId id="315" r:id="rId6"/>
    <p:sldId id="316" r:id="rId7"/>
    <p:sldId id="317" r:id="rId8"/>
    <p:sldId id="318" r:id="rId9"/>
    <p:sldId id="327" r:id="rId10"/>
    <p:sldId id="319" r:id="rId11"/>
    <p:sldId id="257" r:id="rId12"/>
    <p:sldId id="296" r:id="rId13"/>
    <p:sldId id="258" r:id="rId14"/>
    <p:sldId id="259" r:id="rId15"/>
    <p:sldId id="297" r:id="rId16"/>
    <p:sldId id="260" r:id="rId17"/>
    <p:sldId id="307" r:id="rId18"/>
    <p:sldId id="299" r:id="rId19"/>
    <p:sldId id="342" r:id="rId20"/>
    <p:sldId id="263" r:id="rId21"/>
    <p:sldId id="264" r:id="rId22"/>
    <p:sldId id="300" r:id="rId23"/>
    <p:sldId id="267" r:id="rId24"/>
    <p:sldId id="269" r:id="rId25"/>
    <p:sldId id="341" r:id="rId26"/>
    <p:sldId id="301" r:id="rId27"/>
    <p:sldId id="265" r:id="rId28"/>
    <p:sldId id="274" r:id="rId29"/>
    <p:sldId id="287" r:id="rId30"/>
    <p:sldId id="273" r:id="rId31"/>
    <p:sldId id="277" r:id="rId32"/>
    <p:sldId id="308" r:id="rId33"/>
    <p:sldId id="302" r:id="rId34"/>
    <p:sldId id="276" r:id="rId35"/>
    <p:sldId id="275" r:id="rId36"/>
    <p:sldId id="271" r:id="rId37"/>
    <p:sldId id="304" r:id="rId38"/>
    <p:sldId id="298" r:id="rId39"/>
    <p:sldId id="311" r:id="rId40"/>
    <p:sldId id="310" r:id="rId41"/>
    <p:sldId id="270" r:id="rId42"/>
    <p:sldId id="309" r:id="rId43"/>
    <p:sldId id="336" r:id="rId44"/>
  </p:sldIdLst>
  <p:sldSz cx="9144000" cy="6858000" type="screen4x3"/>
  <p:notesSz cx="6858000" cy="9180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99FF"/>
    <a:srgbClr val="FFCCFF"/>
    <a:srgbClr val="CC99FF"/>
    <a:srgbClr val="FFFF00"/>
    <a:srgbClr val="FF9900"/>
    <a:srgbClr val="9FCFFF"/>
    <a:srgbClr val="9933FF"/>
    <a:srgbClr val="3333CC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94737" autoAdjust="0"/>
  </p:normalViewPr>
  <p:slideViewPr>
    <p:cSldViewPr>
      <p:cViewPr varScale="1">
        <p:scale>
          <a:sx n="66" d="100"/>
          <a:sy n="66" d="100"/>
        </p:scale>
        <p:origin x="78" y="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51BD0-39AB-486B-BC2D-72E1FF176C6D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35063" y="688975"/>
            <a:ext cx="4587875" cy="3441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60863"/>
            <a:ext cx="5486400" cy="41306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20138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20138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B881E-8FEC-4ADD-8543-8CA69F7546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07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B881E-8FEC-4ADD-8543-8CA69F75466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25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page is teacher led through demonstration</a:t>
            </a:r>
            <a:r>
              <a:rPr lang="en-US" baseline="0" dirty="0" smtClean="0"/>
              <a:t> and guided practice.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B881E-8FEC-4ADD-8543-8CA69F75466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45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13878-1BB0-4EDD-A496-69FAFB3FCC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395AE-4EE7-4E1F-8234-40AE2ACFC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F77CA-A20C-4590-A986-1CA412140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13878-1BB0-4EDD-A496-69FAFB3FCC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896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637E7-B815-463E-8FD9-12CAE6ECC9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986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0B63B-E8B3-41F4-87C9-2F685DD2B2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37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7536F-100D-4294-9206-C139A38944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920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13F64-6DD7-4321-8658-427BE4641D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699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902B9-67D1-4528-B866-D367FAC071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881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BF8AF-A5D6-410E-A85B-66C6806A04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7520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D9D59-2E8D-4090-A354-CCCE081EF0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068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637E7-B815-463E-8FD9-12CAE6ECC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39D59-91D2-4C6E-8D1A-1CAE7484DA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0526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395AE-4EE7-4E1F-8234-40AE2ACFCF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430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F77CA-A20C-4590-A986-1CA4121405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53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0B63B-E8B3-41F4-87C9-2F685DD2B2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7536F-100D-4294-9206-C139A3894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13F64-6DD7-4321-8658-427BE4641D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902B9-67D1-4528-B866-D367FAC071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BF8AF-A5D6-410E-A85B-66C6806A04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D9D59-2E8D-4090-A354-CCCE081EF0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39D59-91D2-4C6E-8D1A-1CAE7484D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866BEF4-0547-49DB-BAFD-B4F7496765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866BEF4-0547-49DB-BAFD-B4F7496765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42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26.png"/><Relationship Id="rId5" Type="http://schemas.openxmlformats.org/officeDocument/2006/relationships/image" Target="../media/image25.wmf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.pn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29.png"/><Relationship Id="rId5" Type="http://schemas.openxmlformats.org/officeDocument/2006/relationships/image" Target="../media/image16.pn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pn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44.png"/><Relationship Id="rId5" Type="http://schemas.openxmlformats.org/officeDocument/2006/relationships/image" Target="../media/image43.wmf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terri.lloyd\My%20Documents\My%20Music\Ed%20Sueta\Recorder%20Method\11%20Polka%20Dot%20Polka%20pg%2010.wma" TargetMode="Externa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terri.lloyd\My%20Documents\My%20Music\Ed%20Sueta\Recorder%20Method\30%20Indian%20Dance%20pg%2019.wma" TargetMode="Externa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56.jpe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terri.lloyd\My%20Documents\My%20Music\Ed%20Sueta\Recorder%20Method\12%20Rain,%20Rain%20Go%20Away%20pg%2011.wma" TargetMode="External"/><Relationship Id="rId6" Type="http://schemas.openxmlformats.org/officeDocument/2006/relationships/image" Target="../media/image61.png"/><Relationship Id="rId5" Type="http://schemas.openxmlformats.org/officeDocument/2006/relationships/image" Target="../media/image60.wmf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terri.lloyd\My%20Documents\My%20Music\Ed%20Sueta\Recorder%20Method\15%20Jingle%20Bells%20pg%2012.wma" TargetMode="External"/><Relationship Id="rId6" Type="http://schemas.openxmlformats.org/officeDocument/2006/relationships/image" Target="../media/image31.png"/><Relationship Id="rId5" Type="http://schemas.openxmlformats.org/officeDocument/2006/relationships/image" Target="../media/image63.wmf"/><Relationship Id="rId4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terri.lloyd\My%20Documents\My%20Music\Ed%20Sueta\Recorder%20Method\49%20Sym.%20no.%209%20excerpt.wma" TargetMode="External"/><Relationship Id="rId6" Type="http://schemas.openxmlformats.org/officeDocument/2006/relationships/image" Target="../media/image31.png"/><Relationship Id="rId5" Type="http://schemas.openxmlformats.org/officeDocument/2006/relationships/image" Target="../media/image65.wmf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terri.lloyd\My%20Documents\My%20Music\Ed%20Sueta\Recorder%20Method\45%20Old%20Brass%20Wagon%20pg%2027.wma" TargetMode="External"/><Relationship Id="rId6" Type="http://schemas.openxmlformats.org/officeDocument/2006/relationships/image" Target="../media/image31.png"/><Relationship Id="rId5" Type="http://schemas.openxmlformats.org/officeDocument/2006/relationships/image" Target="../media/image74.jpeg"/><Relationship Id="rId4" Type="http://schemas.openxmlformats.org/officeDocument/2006/relationships/image" Target="../media/image7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terri.lloyd\My%20Documents\My%20Music\Ed%20Sueta\Recorder%20Method\46%20Sourwood%20Mountain%20pg%2027.wma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7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QRtF7CrC5Y" TargetMode="External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RWAdb1vgoik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QRtF7CrC5Y" TargetMode="External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RWAdb1vgoik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10" Type="http://schemas.openxmlformats.org/officeDocument/2006/relationships/image" Target="../media/image12.gif"/><Relationship Id="rId4" Type="http://schemas.openxmlformats.org/officeDocument/2006/relationships/image" Target="../media/image6.gif"/><Relationship Id="rId9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4.png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79.png"/><Relationship Id="rId5" Type="http://schemas.openxmlformats.org/officeDocument/2006/relationships/image" Target="../media/image56.jpeg"/><Relationship Id="rId4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http://www.dolmetsch.com/trebleclefsymbol.gif" TargetMode="External"/><Relationship Id="rId5" Type="http://schemas.openxmlformats.org/officeDocument/2006/relationships/image" Target="../media/image13.gif"/><Relationship Id="rId4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http://www.dolmetsch.com/trebleclefsymbol.gif" TargetMode="Externa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3.gif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Recorder Karate</a:t>
            </a:r>
          </a:p>
        </p:txBody>
      </p:sp>
      <p:pic>
        <p:nvPicPr>
          <p:cNvPr id="4" name="Picture 4" descr="recorder vertic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2282">
            <a:off x="4986366" y="1225556"/>
            <a:ext cx="4953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990600" y="1371600"/>
            <a:ext cx="2683240" cy="636814"/>
            <a:chOff x="-129915" y="2031530"/>
            <a:chExt cx="2683240" cy="636814"/>
          </a:xfrm>
        </p:grpSpPr>
        <p:sp>
          <p:nvSpPr>
            <p:cNvPr id="6" name="Rectangle 5"/>
            <p:cNvSpPr/>
            <p:nvPr/>
          </p:nvSpPr>
          <p:spPr>
            <a:xfrm>
              <a:off x="381000" y="2099760"/>
              <a:ext cx="2172325" cy="500354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White Belt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7" name="Group 47"/>
            <p:cNvGrpSpPr/>
            <p:nvPr/>
          </p:nvGrpSpPr>
          <p:grpSpPr>
            <a:xfrm>
              <a:off x="-129915" y="2031530"/>
              <a:ext cx="739515" cy="636814"/>
              <a:chOff x="-129915" y="2031530"/>
              <a:chExt cx="739515" cy="636814"/>
            </a:xfrm>
          </p:grpSpPr>
          <p:grpSp>
            <p:nvGrpSpPr>
              <p:cNvPr id="8" name="Group 48"/>
              <p:cNvGrpSpPr/>
              <p:nvPr/>
            </p:nvGrpSpPr>
            <p:grpSpPr>
              <a:xfrm>
                <a:off x="-129915" y="2031530"/>
                <a:ext cx="739515" cy="636814"/>
                <a:chOff x="4191000" y="2667000"/>
                <a:chExt cx="1219200" cy="1066800"/>
              </a:xfrm>
            </p:grpSpPr>
            <p:sp>
              <p:nvSpPr>
                <p:cNvPr id="10" name="Rounded Rectangle 9"/>
                <p:cNvSpPr/>
                <p:nvPr/>
              </p:nvSpPr>
              <p:spPr>
                <a:xfrm>
                  <a:off x="4191000" y="2667000"/>
                  <a:ext cx="1219200" cy="10668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bg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189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ounded Rectangle 10"/>
                <p:cNvSpPr/>
                <p:nvPr/>
              </p:nvSpPr>
              <p:spPr>
                <a:xfrm>
                  <a:off x="4343400" y="2895600"/>
                  <a:ext cx="914400" cy="609600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" name="Rounded Rectangle 8"/>
              <p:cNvSpPr/>
              <p:nvPr/>
            </p:nvSpPr>
            <p:spPr>
              <a:xfrm>
                <a:off x="-52257" y="2304450"/>
                <a:ext cx="554636" cy="90973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990600" y="2106386"/>
            <a:ext cx="2683240" cy="636814"/>
            <a:chOff x="-129915" y="2031530"/>
            <a:chExt cx="2683240" cy="636814"/>
          </a:xfrm>
        </p:grpSpPr>
        <p:sp>
          <p:nvSpPr>
            <p:cNvPr id="13" name="Rectangle 12"/>
            <p:cNvSpPr/>
            <p:nvPr/>
          </p:nvSpPr>
          <p:spPr>
            <a:xfrm>
              <a:off x="381000" y="2099760"/>
              <a:ext cx="2172325" cy="50035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Yellow Belt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14" name="Group 47"/>
            <p:cNvGrpSpPr/>
            <p:nvPr/>
          </p:nvGrpSpPr>
          <p:grpSpPr>
            <a:xfrm>
              <a:off x="-129915" y="2031530"/>
              <a:ext cx="739515" cy="636814"/>
              <a:chOff x="-129915" y="2031530"/>
              <a:chExt cx="739515" cy="636814"/>
            </a:xfrm>
          </p:grpSpPr>
          <p:grpSp>
            <p:nvGrpSpPr>
              <p:cNvPr id="15" name="Group 48"/>
              <p:cNvGrpSpPr/>
              <p:nvPr/>
            </p:nvGrpSpPr>
            <p:grpSpPr>
              <a:xfrm>
                <a:off x="-129915" y="2031530"/>
                <a:ext cx="739515" cy="636814"/>
                <a:chOff x="4191000" y="2667000"/>
                <a:chExt cx="1219200" cy="1066800"/>
              </a:xfrm>
            </p:grpSpPr>
            <p:sp>
              <p:nvSpPr>
                <p:cNvPr id="17" name="Rounded Rectangle 16"/>
                <p:cNvSpPr/>
                <p:nvPr/>
              </p:nvSpPr>
              <p:spPr>
                <a:xfrm>
                  <a:off x="4191000" y="2667000"/>
                  <a:ext cx="1219200" cy="10668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bg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189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ounded Rectangle 17"/>
                <p:cNvSpPr/>
                <p:nvPr/>
              </p:nvSpPr>
              <p:spPr>
                <a:xfrm>
                  <a:off x="4343400" y="2895600"/>
                  <a:ext cx="914400" cy="609600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" name="Rounded Rectangle 15"/>
              <p:cNvSpPr/>
              <p:nvPr/>
            </p:nvSpPr>
            <p:spPr>
              <a:xfrm>
                <a:off x="-52257" y="2304450"/>
                <a:ext cx="554636" cy="90973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990600" y="2819400"/>
            <a:ext cx="2683240" cy="636814"/>
            <a:chOff x="-129915" y="2031530"/>
            <a:chExt cx="2683240" cy="636814"/>
          </a:xfrm>
        </p:grpSpPr>
        <p:sp>
          <p:nvSpPr>
            <p:cNvPr id="20" name="Rectangle 19"/>
            <p:cNvSpPr/>
            <p:nvPr/>
          </p:nvSpPr>
          <p:spPr>
            <a:xfrm>
              <a:off x="381000" y="2099760"/>
              <a:ext cx="2172325" cy="500354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Orange Belt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21" name="Group 47"/>
            <p:cNvGrpSpPr/>
            <p:nvPr/>
          </p:nvGrpSpPr>
          <p:grpSpPr>
            <a:xfrm>
              <a:off x="-129915" y="2031530"/>
              <a:ext cx="739515" cy="636814"/>
              <a:chOff x="-129915" y="2031530"/>
              <a:chExt cx="739515" cy="636814"/>
            </a:xfrm>
          </p:grpSpPr>
          <p:grpSp>
            <p:nvGrpSpPr>
              <p:cNvPr id="22" name="Group 48"/>
              <p:cNvGrpSpPr/>
              <p:nvPr/>
            </p:nvGrpSpPr>
            <p:grpSpPr>
              <a:xfrm>
                <a:off x="-129915" y="2031530"/>
                <a:ext cx="739515" cy="636814"/>
                <a:chOff x="4191000" y="2667000"/>
                <a:chExt cx="1219200" cy="1066800"/>
              </a:xfrm>
            </p:grpSpPr>
            <p:sp>
              <p:nvSpPr>
                <p:cNvPr id="24" name="Rounded Rectangle 23"/>
                <p:cNvSpPr/>
                <p:nvPr/>
              </p:nvSpPr>
              <p:spPr>
                <a:xfrm>
                  <a:off x="4191000" y="2667000"/>
                  <a:ext cx="1219200" cy="10668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bg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189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4343400" y="2895600"/>
                  <a:ext cx="914400" cy="609600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" name="Rounded Rectangle 22"/>
              <p:cNvSpPr/>
              <p:nvPr/>
            </p:nvSpPr>
            <p:spPr>
              <a:xfrm>
                <a:off x="-52257" y="2304450"/>
                <a:ext cx="554636" cy="90973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990600" y="3554186"/>
            <a:ext cx="2683240" cy="636814"/>
            <a:chOff x="-129915" y="2031530"/>
            <a:chExt cx="2683240" cy="636814"/>
          </a:xfrm>
        </p:grpSpPr>
        <p:sp>
          <p:nvSpPr>
            <p:cNvPr id="27" name="Rectangle 26"/>
            <p:cNvSpPr/>
            <p:nvPr/>
          </p:nvSpPr>
          <p:spPr>
            <a:xfrm>
              <a:off x="381000" y="2099760"/>
              <a:ext cx="2172325" cy="500354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Purple Belt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28" name="Group 47"/>
            <p:cNvGrpSpPr/>
            <p:nvPr/>
          </p:nvGrpSpPr>
          <p:grpSpPr>
            <a:xfrm>
              <a:off x="-129915" y="2031530"/>
              <a:ext cx="739515" cy="636814"/>
              <a:chOff x="-129915" y="2031530"/>
              <a:chExt cx="739515" cy="636814"/>
            </a:xfrm>
          </p:grpSpPr>
          <p:grpSp>
            <p:nvGrpSpPr>
              <p:cNvPr id="29" name="Group 48"/>
              <p:cNvGrpSpPr/>
              <p:nvPr/>
            </p:nvGrpSpPr>
            <p:grpSpPr>
              <a:xfrm>
                <a:off x="-129915" y="2031530"/>
                <a:ext cx="739515" cy="636814"/>
                <a:chOff x="4191000" y="2667000"/>
                <a:chExt cx="1219200" cy="1066800"/>
              </a:xfrm>
            </p:grpSpPr>
            <p:sp>
              <p:nvSpPr>
                <p:cNvPr id="31" name="Rounded Rectangle 30"/>
                <p:cNvSpPr/>
                <p:nvPr/>
              </p:nvSpPr>
              <p:spPr>
                <a:xfrm>
                  <a:off x="4191000" y="2667000"/>
                  <a:ext cx="1219200" cy="10668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bg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189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ounded Rectangle 31"/>
                <p:cNvSpPr/>
                <p:nvPr/>
              </p:nvSpPr>
              <p:spPr>
                <a:xfrm>
                  <a:off x="4343400" y="2895600"/>
                  <a:ext cx="914400" cy="609600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0" name="Rounded Rectangle 29"/>
              <p:cNvSpPr/>
              <p:nvPr/>
            </p:nvSpPr>
            <p:spPr>
              <a:xfrm>
                <a:off x="-52257" y="2304450"/>
                <a:ext cx="554636" cy="90973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990600" y="4267200"/>
            <a:ext cx="2683240" cy="636814"/>
            <a:chOff x="-129915" y="2031530"/>
            <a:chExt cx="2683240" cy="636814"/>
          </a:xfrm>
        </p:grpSpPr>
        <p:sp>
          <p:nvSpPr>
            <p:cNvPr id="34" name="Rectangle 33"/>
            <p:cNvSpPr/>
            <p:nvPr/>
          </p:nvSpPr>
          <p:spPr>
            <a:xfrm>
              <a:off x="381000" y="2099760"/>
              <a:ext cx="2172325" cy="500354"/>
            </a:xfrm>
            <a:prstGeom prst="rect">
              <a:avLst/>
            </a:prstGeom>
            <a:solidFill>
              <a:srgbClr val="3333CC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Blue Belt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35" name="Group 47"/>
            <p:cNvGrpSpPr/>
            <p:nvPr/>
          </p:nvGrpSpPr>
          <p:grpSpPr>
            <a:xfrm>
              <a:off x="-129915" y="2031530"/>
              <a:ext cx="739515" cy="636814"/>
              <a:chOff x="-129915" y="2031530"/>
              <a:chExt cx="739515" cy="636814"/>
            </a:xfrm>
          </p:grpSpPr>
          <p:grpSp>
            <p:nvGrpSpPr>
              <p:cNvPr id="36" name="Group 48"/>
              <p:cNvGrpSpPr/>
              <p:nvPr/>
            </p:nvGrpSpPr>
            <p:grpSpPr>
              <a:xfrm>
                <a:off x="-129915" y="2031530"/>
                <a:ext cx="739515" cy="636814"/>
                <a:chOff x="4191000" y="2667000"/>
                <a:chExt cx="1219200" cy="1066800"/>
              </a:xfrm>
            </p:grpSpPr>
            <p:sp>
              <p:nvSpPr>
                <p:cNvPr id="38" name="Rounded Rectangle 37"/>
                <p:cNvSpPr/>
                <p:nvPr/>
              </p:nvSpPr>
              <p:spPr>
                <a:xfrm>
                  <a:off x="4191000" y="2667000"/>
                  <a:ext cx="1219200" cy="10668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bg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189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ounded Rectangle 38"/>
                <p:cNvSpPr/>
                <p:nvPr/>
              </p:nvSpPr>
              <p:spPr>
                <a:xfrm>
                  <a:off x="4343400" y="2895600"/>
                  <a:ext cx="914400" cy="609600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7" name="Rounded Rectangle 36"/>
              <p:cNvSpPr/>
              <p:nvPr/>
            </p:nvSpPr>
            <p:spPr>
              <a:xfrm>
                <a:off x="-52257" y="2304450"/>
                <a:ext cx="554636" cy="90973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990600" y="5715000"/>
            <a:ext cx="2683240" cy="636814"/>
            <a:chOff x="-129915" y="2031530"/>
            <a:chExt cx="2683240" cy="636814"/>
          </a:xfrm>
        </p:grpSpPr>
        <p:sp>
          <p:nvSpPr>
            <p:cNvPr id="41" name="Rectangle 40"/>
            <p:cNvSpPr/>
            <p:nvPr/>
          </p:nvSpPr>
          <p:spPr>
            <a:xfrm>
              <a:off x="381000" y="2099760"/>
              <a:ext cx="2172325" cy="500354"/>
            </a:xfrm>
            <a:prstGeom prst="rect">
              <a:avLst/>
            </a:prstGeom>
            <a:solidFill>
              <a:srgbClr val="996633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Brown Belt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42" name="Group 47"/>
            <p:cNvGrpSpPr/>
            <p:nvPr/>
          </p:nvGrpSpPr>
          <p:grpSpPr>
            <a:xfrm>
              <a:off x="-129915" y="2031530"/>
              <a:ext cx="739515" cy="636814"/>
              <a:chOff x="-129915" y="2031530"/>
              <a:chExt cx="739515" cy="636814"/>
            </a:xfrm>
          </p:grpSpPr>
          <p:grpSp>
            <p:nvGrpSpPr>
              <p:cNvPr id="43" name="Group 48"/>
              <p:cNvGrpSpPr/>
              <p:nvPr/>
            </p:nvGrpSpPr>
            <p:grpSpPr>
              <a:xfrm>
                <a:off x="-129915" y="2031530"/>
                <a:ext cx="739515" cy="636814"/>
                <a:chOff x="4191000" y="2667000"/>
                <a:chExt cx="1219200" cy="1066800"/>
              </a:xfrm>
            </p:grpSpPr>
            <p:sp>
              <p:nvSpPr>
                <p:cNvPr id="45" name="Rounded Rectangle 44"/>
                <p:cNvSpPr/>
                <p:nvPr/>
              </p:nvSpPr>
              <p:spPr>
                <a:xfrm>
                  <a:off x="4191000" y="2667000"/>
                  <a:ext cx="1219200" cy="10668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bg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189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>
                <a:xfrm>
                  <a:off x="4343400" y="2895600"/>
                  <a:ext cx="914400" cy="609600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4" name="Rounded Rectangle 43"/>
              <p:cNvSpPr/>
              <p:nvPr/>
            </p:nvSpPr>
            <p:spPr>
              <a:xfrm>
                <a:off x="-52257" y="2304450"/>
                <a:ext cx="554636" cy="90973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990600" y="5001986"/>
            <a:ext cx="2683240" cy="636814"/>
            <a:chOff x="-129915" y="2031530"/>
            <a:chExt cx="2683240" cy="636814"/>
          </a:xfrm>
        </p:grpSpPr>
        <p:sp>
          <p:nvSpPr>
            <p:cNvPr id="48" name="Rectangle 47"/>
            <p:cNvSpPr/>
            <p:nvPr/>
          </p:nvSpPr>
          <p:spPr>
            <a:xfrm>
              <a:off x="381000" y="2099760"/>
              <a:ext cx="2172325" cy="500354"/>
            </a:xfrm>
            <a:prstGeom prst="rect">
              <a:avLst/>
            </a:prstGeom>
            <a:solidFill>
              <a:srgbClr val="0099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Green Belt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49" name="Group 47"/>
            <p:cNvGrpSpPr/>
            <p:nvPr/>
          </p:nvGrpSpPr>
          <p:grpSpPr>
            <a:xfrm>
              <a:off x="-129915" y="2031530"/>
              <a:ext cx="739515" cy="636814"/>
              <a:chOff x="-129915" y="2031530"/>
              <a:chExt cx="739515" cy="636814"/>
            </a:xfrm>
          </p:grpSpPr>
          <p:grpSp>
            <p:nvGrpSpPr>
              <p:cNvPr id="50" name="Group 48"/>
              <p:cNvGrpSpPr/>
              <p:nvPr/>
            </p:nvGrpSpPr>
            <p:grpSpPr>
              <a:xfrm>
                <a:off x="-129915" y="2031530"/>
                <a:ext cx="739515" cy="636814"/>
                <a:chOff x="4191000" y="2667000"/>
                <a:chExt cx="1219200" cy="1066800"/>
              </a:xfrm>
            </p:grpSpPr>
            <p:sp>
              <p:nvSpPr>
                <p:cNvPr id="52" name="Rounded Rectangle 51"/>
                <p:cNvSpPr/>
                <p:nvPr/>
              </p:nvSpPr>
              <p:spPr>
                <a:xfrm>
                  <a:off x="4191000" y="2667000"/>
                  <a:ext cx="1219200" cy="10668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bg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189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ounded Rectangle 52"/>
                <p:cNvSpPr/>
                <p:nvPr/>
              </p:nvSpPr>
              <p:spPr>
                <a:xfrm>
                  <a:off x="4343400" y="2895600"/>
                  <a:ext cx="914400" cy="609600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1" name="Rounded Rectangle 50"/>
              <p:cNvSpPr/>
              <p:nvPr/>
            </p:nvSpPr>
            <p:spPr>
              <a:xfrm>
                <a:off x="-52257" y="2304450"/>
                <a:ext cx="554636" cy="90973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4" name="Group 53"/>
          <p:cNvGrpSpPr/>
          <p:nvPr/>
        </p:nvGrpSpPr>
        <p:grpSpPr>
          <a:xfrm>
            <a:off x="6172200" y="1371600"/>
            <a:ext cx="2683240" cy="636814"/>
            <a:chOff x="-129915" y="2031530"/>
            <a:chExt cx="2683240" cy="636814"/>
          </a:xfrm>
        </p:grpSpPr>
        <p:sp>
          <p:nvSpPr>
            <p:cNvPr id="55" name="Rectangle 54"/>
            <p:cNvSpPr/>
            <p:nvPr/>
          </p:nvSpPr>
          <p:spPr>
            <a:xfrm>
              <a:off x="381000" y="2099760"/>
              <a:ext cx="2172325" cy="500354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Red Belt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56" name="Group 47"/>
            <p:cNvGrpSpPr/>
            <p:nvPr/>
          </p:nvGrpSpPr>
          <p:grpSpPr>
            <a:xfrm>
              <a:off x="-129915" y="2031530"/>
              <a:ext cx="739515" cy="636814"/>
              <a:chOff x="-129915" y="2031530"/>
              <a:chExt cx="739515" cy="636814"/>
            </a:xfrm>
          </p:grpSpPr>
          <p:grpSp>
            <p:nvGrpSpPr>
              <p:cNvPr id="57" name="Group 48"/>
              <p:cNvGrpSpPr/>
              <p:nvPr/>
            </p:nvGrpSpPr>
            <p:grpSpPr>
              <a:xfrm>
                <a:off x="-129915" y="2031530"/>
                <a:ext cx="739515" cy="636814"/>
                <a:chOff x="4191000" y="2667000"/>
                <a:chExt cx="1219200" cy="1066800"/>
              </a:xfrm>
            </p:grpSpPr>
            <p:sp>
              <p:nvSpPr>
                <p:cNvPr id="59" name="Rounded Rectangle 58"/>
                <p:cNvSpPr/>
                <p:nvPr/>
              </p:nvSpPr>
              <p:spPr>
                <a:xfrm>
                  <a:off x="4191000" y="2667000"/>
                  <a:ext cx="1219200" cy="10668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bg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189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ounded Rectangle 59"/>
                <p:cNvSpPr/>
                <p:nvPr/>
              </p:nvSpPr>
              <p:spPr>
                <a:xfrm>
                  <a:off x="4343400" y="2895600"/>
                  <a:ext cx="914400" cy="609600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8" name="Rounded Rectangle 57"/>
              <p:cNvSpPr/>
              <p:nvPr/>
            </p:nvSpPr>
            <p:spPr>
              <a:xfrm>
                <a:off x="-52257" y="2304450"/>
                <a:ext cx="554636" cy="90973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1" name="Group 60"/>
          <p:cNvGrpSpPr/>
          <p:nvPr/>
        </p:nvGrpSpPr>
        <p:grpSpPr>
          <a:xfrm>
            <a:off x="6172200" y="2133600"/>
            <a:ext cx="2683240" cy="636814"/>
            <a:chOff x="-129915" y="2031530"/>
            <a:chExt cx="2683240" cy="636814"/>
          </a:xfrm>
        </p:grpSpPr>
        <p:sp>
          <p:nvSpPr>
            <p:cNvPr id="62" name="Rectangle 61"/>
            <p:cNvSpPr/>
            <p:nvPr/>
          </p:nvSpPr>
          <p:spPr>
            <a:xfrm>
              <a:off x="381000" y="2099760"/>
              <a:ext cx="2172325" cy="500354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Black Belt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63" name="Group 47"/>
            <p:cNvGrpSpPr/>
            <p:nvPr/>
          </p:nvGrpSpPr>
          <p:grpSpPr>
            <a:xfrm>
              <a:off x="-129915" y="2031530"/>
              <a:ext cx="739515" cy="636814"/>
              <a:chOff x="-129915" y="2031530"/>
              <a:chExt cx="739515" cy="636814"/>
            </a:xfrm>
          </p:grpSpPr>
          <p:grpSp>
            <p:nvGrpSpPr>
              <p:cNvPr id="64" name="Group 48"/>
              <p:cNvGrpSpPr/>
              <p:nvPr/>
            </p:nvGrpSpPr>
            <p:grpSpPr>
              <a:xfrm>
                <a:off x="-129915" y="2031530"/>
                <a:ext cx="739515" cy="636814"/>
                <a:chOff x="4191000" y="2667000"/>
                <a:chExt cx="1219200" cy="1066800"/>
              </a:xfrm>
            </p:grpSpPr>
            <p:sp>
              <p:nvSpPr>
                <p:cNvPr id="66" name="Rounded Rectangle 65"/>
                <p:cNvSpPr/>
                <p:nvPr/>
              </p:nvSpPr>
              <p:spPr>
                <a:xfrm>
                  <a:off x="4191000" y="2667000"/>
                  <a:ext cx="1219200" cy="10668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bg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189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ounded Rectangle 66"/>
                <p:cNvSpPr/>
                <p:nvPr/>
              </p:nvSpPr>
              <p:spPr>
                <a:xfrm>
                  <a:off x="4343400" y="2895600"/>
                  <a:ext cx="914400" cy="609600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5" name="Rounded Rectangle 64"/>
              <p:cNvSpPr/>
              <p:nvPr/>
            </p:nvSpPr>
            <p:spPr>
              <a:xfrm>
                <a:off x="-52257" y="2304450"/>
                <a:ext cx="554636" cy="90973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8" name="Group 67"/>
          <p:cNvGrpSpPr/>
          <p:nvPr/>
        </p:nvGrpSpPr>
        <p:grpSpPr>
          <a:xfrm>
            <a:off x="6248399" y="2895600"/>
            <a:ext cx="2514599" cy="762000"/>
            <a:chOff x="6701838" y="4610683"/>
            <a:chExt cx="2090328" cy="641479"/>
          </a:xfrm>
        </p:grpSpPr>
        <p:sp>
          <p:nvSpPr>
            <p:cNvPr id="69" name="32-Point Star 68"/>
            <p:cNvSpPr/>
            <p:nvPr/>
          </p:nvSpPr>
          <p:spPr>
            <a:xfrm>
              <a:off x="6701838" y="4610683"/>
              <a:ext cx="685800" cy="641479"/>
            </a:xfrm>
            <a:prstGeom prst="star32">
              <a:avLst/>
            </a:prstGeom>
            <a:solidFill>
              <a:srgbClr val="FFFF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1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391400" y="4724400"/>
              <a:ext cx="8306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Challenge </a:t>
              </a:r>
            </a:p>
            <a:p>
              <a:r>
                <a:rPr lang="en-US" sz="1200" b="1" dirty="0" smtClean="0"/>
                <a:t>Bead</a:t>
              </a:r>
              <a:endParaRPr lang="en-US" sz="1200" b="1" dirty="0"/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7391400" y="4924455"/>
              <a:ext cx="1400766" cy="696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6248400" y="3733800"/>
            <a:ext cx="2514599" cy="762000"/>
            <a:chOff x="6701838" y="4610683"/>
            <a:chExt cx="2090328" cy="641479"/>
          </a:xfrm>
        </p:grpSpPr>
        <p:sp>
          <p:nvSpPr>
            <p:cNvPr id="74" name="32-Point Star 73"/>
            <p:cNvSpPr/>
            <p:nvPr/>
          </p:nvSpPr>
          <p:spPr>
            <a:xfrm>
              <a:off x="6701838" y="4610683"/>
              <a:ext cx="685800" cy="641479"/>
            </a:xfrm>
            <a:prstGeom prst="star32">
              <a:avLst/>
            </a:prstGeom>
            <a:solidFill>
              <a:srgbClr val="FFFF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2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391400" y="4724400"/>
              <a:ext cx="8306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Challenge </a:t>
              </a:r>
            </a:p>
            <a:p>
              <a:r>
                <a:rPr lang="en-US" sz="1200" b="1" dirty="0" smtClean="0"/>
                <a:t>Bead</a:t>
              </a:r>
              <a:endParaRPr lang="en-US" sz="1200" b="1" dirty="0"/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7391400" y="4924455"/>
              <a:ext cx="1400766" cy="696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6248400" y="4572000"/>
            <a:ext cx="2514599" cy="762000"/>
            <a:chOff x="6701838" y="4610683"/>
            <a:chExt cx="2090328" cy="641479"/>
          </a:xfrm>
        </p:grpSpPr>
        <p:sp>
          <p:nvSpPr>
            <p:cNvPr id="78" name="32-Point Star 77"/>
            <p:cNvSpPr/>
            <p:nvPr/>
          </p:nvSpPr>
          <p:spPr>
            <a:xfrm>
              <a:off x="6701838" y="4610683"/>
              <a:ext cx="685800" cy="641479"/>
            </a:xfrm>
            <a:prstGeom prst="star32">
              <a:avLst/>
            </a:prstGeom>
            <a:solidFill>
              <a:srgbClr val="FFFF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3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391400" y="4724400"/>
              <a:ext cx="8306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Challenge </a:t>
              </a:r>
            </a:p>
            <a:p>
              <a:r>
                <a:rPr lang="en-US" sz="1200" b="1" dirty="0" smtClean="0"/>
                <a:t>Bead</a:t>
              </a:r>
              <a:endParaRPr lang="en-US" sz="1200" b="1" dirty="0"/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7391400" y="4924455"/>
              <a:ext cx="1400766" cy="696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6248400" y="5410200"/>
            <a:ext cx="2514599" cy="762000"/>
            <a:chOff x="6701838" y="4610683"/>
            <a:chExt cx="2090328" cy="641479"/>
          </a:xfrm>
        </p:grpSpPr>
        <p:sp>
          <p:nvSpPr>
            <p:cNvPr id="82" name="32-Point Star 81"/>
            <p:cNvSpPr/>
            <p:nvPr/>
          </p:nvSpPr>
          <p:spPr>
            <a:xfrm>
              <a:off x="6701838" y="4610683"/>
              <a:ext cx="685800" cy="641479"/>
            </a:xfrm>
            <a:prstGeom prst="star32">
              <a:avLst/>
            </a:prstGeom>
            <a:solidFill>
              <a:srgbClr val="FFFF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4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391400" y="4724400"/>
              <a:ext cx="8306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Challenge </a:t>
              </a:r>
            </a:p>
            <a:p>
              <a:r>
                <a:rPr lang="en-US" sz="1200" b="1" dirty="0" smtClean="0"/>
                <a:t>Bead</a:t>
              </a:r>
              <a:endParaRPr lang="en-US" sz="1200" b="1" dirty="0"/>
            </a:p>
          </p:txBody>
        </p:sp>
        <p:cxnSp>
          <p:nvCxnSpPr>
            <p:cNvPr id="84" name="Straight Connector 83"/>
            <p:cNvCxnSpPr/>
            <p:nvPr/>
          </p:nvCxnSpPr>
          <p:spPr>
            <a:xfrm>
              <a:off x="7391400" y="4924455"/>
              <a:ext cx="1400766" cy="696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TextBox 84"/>
          <p:cNvSpPr txBox="1"/>
          <p:nvPr/>
        </p:nvSpPr>
        <p:spPr>
          <a:xfrm>
            <a:off x="732264" y="6324600"/>
            <a:ext cx="7361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**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lassroom chart to track belts		**Smart Response test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6" name="Picture 2" descr="http://4.bp.blogspot.com/_maaojnAzZw8/TMw93bVw2hI/AAAAAAAAACA/nkaJey33bWI/s1600/pe_clicker_6inc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78"/>
          <a:stretch/>
        </p:blipFill>
        <p:spPr bwMode="auto">
          <a:xfrm rot="21056609">
            <a:off x="4935130" y="5963578"/>
            <a:ext cx="446272" cy="77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1"/>
          <p:cNvSpPr>
            <a:spLocks noChangeArrowheads="1"/>
          </p:cNvSpPr>
          <p:nvPr/>
        </p:nvSpPr>
        <p:spPr bwMode="auto">
          <a:xfrm>
            <a:off x="228600" y="1752600"/>
            <a:ext cx="8686800" cy="441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Hot Cross Buns</a:t>
            </a:r>
            <a:br>
              <a:rPr lang="en-US" dirty="0" smtClean="0"/>
            </a:br>
            <a:r>
              <a:rPr lang="en-US" sz="2000" dirty="0" smtClean="0"/>
              <a:t>CD #2</a:t>
            </a:r>
          </a:p>
        </p:txBody>
      </p:sp>
      <p:sp>
        <p:nvSpPr>
          <p:cNvPr id="12293" name="Line 10"/>
          <p:cNvSpPr>
            <a:spLocks noChangeShapeType="1"/>
          </p:cNvSpPr>
          <p:nvPr/>
        </p:nvSpPr>
        <p:spPr bwMode="auto">
          <a:xfrm>
            <a:off x="457200" y="1447800"/>
            <a:ext cx="830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107" name="Picture 11">
            <a:hlinkClick r:id="" action="ppaction://media"/>
          </p:cNvPr>
          <p:cNvPicPr>
            <a:picLocks noRot="1" noChangeAspect="1" noChangeArrowheads="1"/>
          </p:cNvPicPr>
          <p:nvPr>
            <a:audioCd>
              <a:st track="2"/>
              <a:end track="2" time="70"/>
            </a:audioCd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810000" y="990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295" name="Group 13"/>
          <p:cNvGrpSpPr>
            <a:grpSpLocks noChangeAspect="1"/>
          </p:cNvGrpSpPr>
          <p:nvPr/>
        </p:nvGrpSpPr>
        <p:grpSpPr bwMode="auto">
          <a:xfrm>
            <a:off x="304800" y="-990600"/>
            <a:ext cx="2193925" cy="2743200"/>
            <a:chOff x="4946" y="1440"/>
            <a:chExt cx="2880" cy="3600"/>
          </a:xfrm>
        </p:grpSpPr>
        <p:sp>
          <p:nvSpPr>
            <p:cNvPr id="12297" name="AutoShape 14"/>
            <p:cNvSpPr>
              <a:spLocks noChangeAspect="1" noChangeArrowheads="1"/>
            </p:cNvSpPr>
            <p:nvPr/>
          </p:nvSpPr>
          <p:spPr bwMode="auto">
            <a:xfrm>
              <a:off x="4946" y="1440"/>
              <a:ext cx="2880" cy="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8" name="Freeform 15"/>
            <p:cNvSpPr>
              <a:spLocks/>
            </p:cNvSpPr>
            <p:nvPr/>
          </p:nvSpPr>
          <p:spPr bwMode="auto">
            <a:xfrm>
              <a:off x="5150" y="3408"/>
              <a:ext cx="1985" cy="839"/>
            </a:xfrm>
            <a:custGeom>
              <a:avLst/>
              <a:gdLst>
                <a:gd name="T0" fmla="*/ 276 w 1985"/>
                <a:gd name="T1" fmla="*/ 280 h 839"/>
                <a:gd name="T2" fmla="*/ 217 w 1985"/>
                <a:gd name="T3" fmla="*/ 325 h 839"/>
                <a:gd name="T4" fmla="*/ 139 w 1985"/>
                <a:gd name="T5" fmla="*/ 381 h 839"/>
                <a:gd name="T6" fmla="*/ 65 w 1985"/>
                <a:gd name="T7" fmla="*/ 436 h 839"/>
                <a:gd name="T8" fmla="*/ 12 w 1985"/>
                <a:gd name="T9" fmla="*/ 473 h 839"/>
                <a:gd name="T10" fmla="*/ 6 w 1985"/>
                <a:gd name="T11" fmla="*/ 482 h 839"/>
                <a:gd name="T12" fmla="*/ 83 w 1985"/>
                <a:gd name="T13" fmla="*/ 488 h 839"/>
                <a:gd name="T14" fmla="*/ 193 w 1985"/>
                <a:gd name="T15" fmla="*/ 509 h 839"/>
                <a:gd name="T16" fmla="*/ 260 w 1985"/>
                <a:gd name="T17" fmla="*/ 537 h 839"/>
                <a:gd name="T18" fmla="*/ 320 w 1985"/>
                <a:gd name="T19" fmla="*/ 563 h 839"/>
                <a:gd name="T20" fmla="*/ 387 w 1985"/>
                <a:gd name="T21" fmla="*/ 590 h 839"/>
                <a:gd name="T22" fmla="*/ 448 w 1985"/>
                <a:gd name="T23" fmla="*/ 616 h 839"/>
                <a:gd name="T24" fmla="*/ 500 w 1985"/>
                <a:gd name="T25" fmla="*/ 635 h 839"/>
                <a:gd name="T26" fmla="*/ 534 w 1985"/>
                <a:gd name="T27" fmla="*/ 646 h 839"/>
                <a:gd name="T28" fmla="*/ 583 w 1985"/>
                <a:gd name="T29" fmla="*/ 655 h 839"/>
                <a:gd name="T30" fmla="*/ 649 w 1985"/>
                <a:gd name="T31" fmla="*/ 663 h 839"/>
                <a:gd name="T32" fmla="*/ 721 w 1985"/>
                <a:gd name="T33" fmla="*/ 672 h 839"/>
                <a:gd name="T34" fmla="*/ 784 w 1985"/>
                <a:gd name="T35" fmla="*/ 679 h 839"/>
                <a:gd name="T36" fmla="*/ 830 w 1985"/>
                <a:gd name="T37" fmla="*/ 686 h 839"/>
                <a:gd name="T38" fmla="*/ 872 w 1985"/>
                <a:gd name="T39" fmla="*/ 692 h 839"/>
                <a:gd name="T40" fmla="*/ 929 w 1985"/>
                <a:gd name="T41" fmla="*/ 701 h 839"/>
                <a:gd name="T42" fmla="*/ 994 w 1985"/>
                <a:gd name="T43" fmla="*/ 711 h 839"/>
                <a:gd name="T44" fmla="*/ 1060 w 1985"/>
                <a:gd name="T45" fmla="*/ 724 h 839"/>
                <a:gd name="T46" fmla="*/ 1122 w 1985"/>
                <a:gd name="T47" fmla="*/ 740 h 839"/>
                <a:gd name="T48" fmla="*/ 1179 w 1985"/>
                <a:gd name="T49" fmla="*/ 758 h 839"/>
                <a:gd name="T50" fmla="*/ 1244 w 1985"/>
                <a:gd name="T51" fmla="*/ 780 h 839"/>
                <a:gd name="T52" fmla="*/ 1307 w 1985"/>
                <a:gd name="T53" fmla="*/ 803 h 839"/>
                <a:gd name="T54" fmla="*/ 1362 w 1985"/>
                <a:gd name="T55" fmla="*/ 823 h 839"/>
                <a:gd name="T56" fmla="*/ 1396 w 1985"/>
                <a:gd name="T57" fmla="*/ 836 h 839"/>
                <a:gd name="T58" fmla="*/ 1406 w 1985"/>
                <a:gd name="T59" fmla="*/ 835 h 839"/>
                <a:gd name="T60" fmla="*/ 1454 w 1985"/>
                <a:gd name="T61" fmla="*/ 783 h 839"/>
                <a:gd name="T62" fmla="*/ 1534 w 1985"/>
                <a:gd name="T63" fmla="*/ 692 h 839"/>
                <a:gd name="T64" fmla="*/ 1625 w 1985"/>
                <a:gd name="T65" fmla="*/ 589 h 839"/>
                <a:gd name="T66" fmla="*/ 1702 w 1985"/>
                <a:gd name="T67" fmla="*/ 501 h 839"/>
                <a:gd name="T68" fmla="*/ 1741 w 1985"/>
                <a:gd name="T69" fmla="*/ 456 h 839"/>
                <a:gd name="T70" fmla="*/ 1771 w 1985"/>
                <a:gd name="T71" fmla="*/ 411 h 839"/>
                <a:gd name="T72" fmla="*/ 1827 w 1985"/>
                <a:gd name="T73" fmla="*/ 322 h 839"/>
                <a:gd name="T74" fmla="*/ 1893 w 1985"/>
                <a:gd name="T75" fmla="*/ 219 h 839"/>
                <a:gd name="T76" fmla="*/ 1951 w 1985"/>
                <a:gd name="T77" fmla="*/ 126 h 839"/>
                <a:gd name="T78" fmla="*/ 1982 w 1985"/>
                <a:gd name="T79" fmla="*/ 73 h 839"/>
                <a:gd name="T80" fmla="*/ 1978 w 1985"/>
                <a:gd name="T81" fmla="*/ 67 h 839"/>
                <a:gd name="T82" fmla="*/ 1942 w 1985"/>
                <a:gd name="T83" fmla="*/ 57 h 839"/>
                <a:gd name="T84" fmla="*/ 1886 w 1985"/>
                <a:gd name="T85" fmla="*/ 43 h 839"/>
                <a:gd name="T86" fmla="*/ 1819 w 1985"/>
                <a:gd name="T87" fmla="*/ 26 h 839"/>
                <a:gd name="T88" fmla="*/ 1748 w 1985"/>
                <a:gd name="T89" fmla="*/ 11 h 839"/>
                <a:gd name="T90" fmla="*/ 1691 w 1985"/>
                <a:gd name="T91" fmla="*/ 1 h 839"/>
                <a:gd name="T92" fmla="*/ 1629 w 1985"/>
                <a:gd name="T93" fmla="*/ 0 h 839"/>
                <a:gd name="T94" fmla="*/ 1539 w 1985"/>
                <a:gd name="T95" fmla="*/ 1 h 839"/>
                <a:gd name="T96" fmla="*/ 1425 w 1985"/>
                <a:gd name="T97" fmla="*/ 7 h 839"/>
                <a:gd name="T98" fmla="*/ 1300 w 1985"/>
                <a:gd name="T99" fmla="*/ 13 h 839"/>
                <a:gd name="T100" fmla="*/ 1168 w 1985"/>
                <a:gd name="T101" fmla="*/ 21 h 839"/>
                <a:gd name="T102" fmla="*/ 1040 w 1985"/>
                <a:gd name="T103" fmla="*/ 30 h 839"/>
                <a:gd name="T104" fmla="*/ 922 w 1985"/>
                <a:gd name="T105" fmla="*/ 40 h 839"/>
                <a:gd name="T106" fmla="*/ 823 w 1985"/>
                <a:gd name="T107" fmla="*/ 47 h 839"/>
                <a:gd name="T108" fmla="*/ 753 w 1985"/>
                <a:gd name="T109" fmla="*/ 54 h 839"/>
                <a:gd name="T110" fmla="*/ 715 w 1985"/>
                <a:gd name="T111" fmla="*/ 60 h 839"/>
                <a:gd name="T112" fmla="*/ 692 w 1985"/>
                <a:gd name="T113" fmla="*/ 75 h 839"/>
                <a:gd name="T114" fmla="*/ 613 w 1985"/>
                <a:gd name="T115" fmla="*/ 115 h 839"/>
                <a:gd name="T116" fmla="*/ 501 w 1985"/>
                <a:gd name="T117" fmla="*/ 168 h 839"/>
                <a:gd name="T118" fmla="*/ 391 w 1985"/>
                <a:gd name="T119" fmla="*/ 220 h 839"/>
                <a:gd name="T120" fmla="*/ 312 w 1985"/>
                <a:gd name="T121" fmla="*/ 256 h 83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5"/>
                <a:gd name="T184" fmla="*/ 0 h 839"/>
                <a:gd name="T185" fmla="*/ 1985 w 1985"/>
                <a:gd name="T186" fmla="*/ 839 h 83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5" h="839">
                  <a:moveTo>
                    <a:pt x="295" y="265"/>
                  </a:moveTo>
                  <a:lnTo>
                    <a:pt x="287" y="270"/>
                  </a:lnTo>
                  <a:lnTo>
                    <a:pt x="276" y="280"/>
                  </a:lnTo>
                  <a:lnTo>
                    <a:pt x="260" y="293"/>
                  </a:lnTo>
                  <a:lnTo>
                    <a:pt x="240" y="308"/>
                  </a:lnTo>
                  <a:lnTo>
                    <a:pt x="217" y="325"/>
                  </a:lnTo>
                  <a:lnTo>
                    <a:pt x="193" y="342"/>
                  </a:lnTo>
                  <a:lnTo>
                    <a:pt x="165" y="363"/>
                  </a:lnTo>
                  <a:lnTo>
                    <a:pt x="139" y="381"/>
                  </a:lnTo>
                  <a:lnTo>
                    <a:pt x="114" y="400"/>
                  </a:lnTo>
                  <a:lnTo>
                    <a:pt x="88" y="419"/>
                  </a:lnTo>
                  <a:lnTo>
                    <a:pt x="65" y="436"/>
                  </a:lnTo>
                  <a:lnTo>
                    <a:pt x="43" y="452"/>
                  </a:lnTo>
                  <a:lnTo>
                    <a:pt x="26" y="463"/>
                  </a:lnTo>
                  <a:lnTo>
                    <a:pt x="12" y="473"/>
                  </a:lnTo>
                  <a:lnTo>
                    <a:pt x="3" y="479"/>
                  </a:lnTo>
                  <a:lnTo>
                    <a:pt x="0" y="482"/>
                  </a:lnTo>
                  <a:lnTo>
                    <a:pt x="6" y="482"/>
                  </a:lnTo>
                  <a:lnTo>
                    <a:pt x="25" y="483"/>
                  </a:lnTo>
                  <a:lnTo>
                    <a:pt x="50" y="485"/>
                  </a:lnTo>
                  <a:lnTo>
                    <a:pt x="83" y="488"/>
                  </a:lnTo>
                  <a:lnTo>
                    <a:pt x="119" y="494"/>
                  </a:lnTo>
                  <a:lnTo>
                    <a:pt x="157" y="501"/>
                  </a:lnTo>
                  <a:lnTo>
                    <a:pt x="193" y="509"/>
                  </a:lnTo>
                  <a:lnTo>
                    <a:pt x="226" y="522"/>
                  </a:lnTo>
                  <a:lnTo>
                    <a:pt x="241" y="529"/>
                  </a:lnTo>
                  <a:lnTo>
                    <a:pt x="260" y="537"/>
                  </a:lnTo>
                  <a:lnTo>
                    <a:pt x="279" y="545"/>
                  </a:lnTo>
                  <a:lnTo>
                    <a:pt x="299" y="554"/>
                  </a:lnTo>
                  <a:lnTo>
                    <a:pt x="320" y="563"/>
                  </a:lnTo>
                  <a:lnTo>
                    <a:pt x="342" y="573"/>
                  </a:lnTo>
                  <a:lnTo>
                    <a:pt x="364" y="581"/>
                  </a:lnTo>
                  <a:lnTo>
                    <a:pt x="387" y="590"/>
                  </a:lnTo>
                  <a:lnTo>
                    <a:pt x="408" y="599"/>
                  </a:lnTo>
                  <a:lnTo>
                    <a:pt x="428" y="607"/>
                  </a:lnTo>
                  <a:lnTo>
                    <a:pt x="448" y="616"/>
                  </a:lnTo>
                  <a:lnTo>
                    <a:pt x="467" y="623"/>
                  </a:lnTo>
                  <a:lnTo>
                    <a:pt x="484" y="629"/>
                  </a:lnTo>
                  <a:lnTo>
                    <a:pt x="500" y="635"/>
                  </a:lnTo>
                  <a:lnTo>
                    <a:pt x="513" y="640"/>
                  </a:lnTo>
                  <a:lnTo>
                    <a:pt x="523" y="643"/>
                  </a:lnTo>
                  <a:lnTo>
                    <a:pt x="534" y="646"/>
                  </a:lnTo>
                  <a:lnTo>
                    <a:pt x="549" y="649"/>
                  </a:lnTo>
                  <a:lnTo>
                    <a:pt x="565" y="652"/>
                  </a:lnTo>
                  <a:lnTo>
                    <a:pt x="583" y="655"/>
                  </a:lnTo>
                  <a:lnTo>
                    <a:pt x="605" y="658"/>
                  </a:lnTo>
                  <a:lnTo>
                    <a:pt x="626" y="660"/>
                  </a:lnTo>
                  <a:lnTo>
                    <a:pt x="649" y="663"/>
                  </a:lnTo>
                  <a:lnTo>
                    <a:pt x="674" y="666"/>
                  </a:lnTo>
                  <a:lnTo>
                    <a:pt x="697" y="669"/>
                  </a:lnTo>
                  <a:lnTo>
                    <a:pt x="721" y="672"/>
                  </a:lnTo>
                  <a:lnTo>
                    <a:pt x="743" y="675"/>
                  </a:lnTo>
                  <a:lnTo>
                    <a:pt x="764" y="678"/>
                  </a:lnTo>
                  <a:lnTo>
                    <a:pt x="784" y="679"/>
                  </a:lnTo>
                  <a:lnTo>
                    <a:pt x="802" y="682"/>
                  </a:lnTo>
                  <a:lnTo>
                    <a:pt x="817" y="685"/>
                  </a:lnTo>
                  <a:lnTo>
                    <a:pt x="830" y="686"/>
                  </a:lnTo>
                  <a:lnTo>
                    <a:pt x="842" y="688"/>
                  </a:lnTo>
                  <a:lnTo>
                    <a:pt x="856" y="691"/>
                  </a:lnTo>
                  <a:lnTo>
                    <a:pt x="872" y="692"/>
                  </a:lnTo>
                  <a:lnTo>
                    <a:pt x="891" y="695"/>
                  </a:lnTo>
                  <a:lnTo>
                    <a:pt x="909" y="698"/>
                  </a:lnTo>
                  <a:lnTo>
                    <a:pt x="929" y="701"/>
                  </a:lnTo>
                  <a:lnTo>
                    <a:pt x="950" y="704"/>
                  </a:lnTo>
                  <a:lnTo>
                    <a:pt x="971" y="707"/>
                  </a:lnTo>
                  <a:lnTo>
                    <a:pt x="994" y="711"/>
                  </a:lnTo>
                  <a:lnTo>
                    <a:pt x="1016" y="715"/>
                  </a:lnTo>
                  <a:lnTo>
                    <a:pt x="1037" y="720"/>
                  </a:lnTo>
                  <a:lnTo>
                    <a:pt x="1060" y="724"/>
                  </a:lnTo>
                  <a:lnTo>
                    <a:pt x="1082" y="730"/>
                  </a:lnTo>
                  <a:lnTo>
                    <a:pt x="1102" y="734"/>
                  </a:lnTo>
                  <a:lnTo>
                    <a:pt x="1122" y="740"/>
                  </a:lnTo>
                  <a:lnTo>
                    <a:pt x="1141" y="745"/>
                  </a:lnTo>
                  <a:lnTo>
                    <a:pt x="1159" y="751"/>
                  </a:lnTo>
                  <a:lnTo>
                    <a:pt x="1179" y="758"/>
                  </a:lnTo>
                  <a:lnTo>
                    <a:pt x="1200" y="766"/>
                  </a:lnTo>
                  <a:lnTo>
                    <a:pt x="1221" y="773"/>
                  </a:lnTo>
                  <a:lnTo>
                    <a:pt x="1244" y="780"/>
                  </a:lnTo>
                  <a:lnTo>
                    <a:pt x="1266" y="789"/>
                  </a:lnTo>
                  <a:lnTo>
                    <a:pt x="1287" y="796"/>
                  </a:lnTo>
                  <a:lnTo>
                    <a:pt x="1307" y="803"/>
                  </a:lnTo>
                  <a:lnTo>
                    <a:pt x="1327" y="810"/>
                  </a:lnTo>
                  <a:lnTo>
                    <a:pt x="1346" y="817"/>
                  </a:lnTo>
                  <a:lnTo>
                    <a:pt x="1362" y="823"/>
                  </a:lnTo>
                  <a:lnTo>
                    <a:pt x="1376" y="829"/>
                  </a:lnTo>
                  <a:lnTo>
                    <a:pt x="1388" y="833"/>
                  </a:lnTo>
                  <a:lnTo>
                    <a:pt x="1396" y="836"/>
                  </a:lnTo>
                  <a:lnTo>
                    <a:pt x="1402" y="839"/>
                  </a:lnTo>
                  <a:lnTo>
                    <a:pt x="1403" y="839"/>
                  </a:lnTo>
                  <a:lnTo>
                    <a:pt x="1406" y="835"/>
                  </a:lnTo>
                  <a:lnTo>
                    <a:pt x="1416" y="823"/>
                  </a:lnTo>
                  <a:lnTo>
                    <a:pt x="1432" y="806"/>
                  </a:lnTo>
                  <a:lnTo>
                    <a:pt x="1454" y="783"/>
                  </a:lnTo>
                  <a:lnTo>
                    <a:pt x="1477" y="755"/>
                  </a:lnTo>
                  <a:lnTo>
                    <a:pt x="1504" y="725"/>
                  </a:lnTo>
                  <a:lnTo>
                    <a:pt x="1534" y="692"/>
                  </a:lnTo>
                  <a:lnTo>
                    <a:pt x="1564" y="658"/>
                  </a:lnTo>
                  <a:lnTo>
                    <a:pt x="1595" y="623"/>
                  </a:lnTo>
                  <a:lnTo>
                    <a:pt x="1625" y="589"/>
                  </a:lnTo>
                  <a:lnTo>
                    <a:pt x="1653" y="557"/>
                  </a:lnTo>
                  <a:lnTo>
                    <a:pt x="1679" y="527"/>
                  </a:lnTo>
                  <a:lnTo>
                    <a:pt x="1702" y="501"/>
                  </a:lnTo>
                  <a:lnTo>
                    <a:pt x="1721" y="481"/>
                  </a:lnTo>
                  <a:lnTo>
                    <a:pt x="1734" y="465"/>
                  </a:lnTo>
                  <a:lnTo>
                    <a:pt x="1741" y="456"/>
                  </a:lnTo>
                  <a:lnTo>
                    <a:pt x="1747" y="447"/>
                  </a:lnTo>
                  <a:lnTo>
                    <a:pt x="1758" y="433"/>
                  </a:lnTo>
                  <a:lnTo>
                    <a:pt x="1771" y="411"/>
                  </a:lnTo>
                  <a:lnTo>
                    <a:pt x="1788" y="386"/>
                  </a:lnTo>
                  <a:lnTo>
                    <a:pt x="1807" y="355"/>
                  </a:lnTo>
                  <a:lnTo>
                    <a:pt x="1827" y="322"/>
                  </a:lnTo>
                  <a:lnTo>
                    <a:pt x="1849" y="289"/>
                  </a:lnTo>
                  <a:lnTo>
                    <a:pt x="1872" y="253"/>
                  </a:lnTo>
                  <a:lnTo>
                    <a:pt x="1893" y="219"/>
                  </a:lnTo>
                  <a:lnTo>
                    <a:pt x="1913" y="185"/>
                  </a:lnTo>
                  <a:lnTo>
                    <a:pt x="1934" y="154"/>
                  </a:lnTo>
                  <a:lnTo>
                    <a:pt x="1951" y="126"/>
                  </a:lnTo>
                  <a:lnTo>
                    <a:pt x="1965" y="102"/>
                  </a:lnTo>
                  <a:lnTo>
                    <a:pt x="1975" y="85"/>
                  </a:lnTo>
                  <a:lnTo>
                    <a:pt x="1982" y="73"/>
                  </a:lnTo>
                  <a:lnTo>
                    <a:pt x="1985" y="69"/>
                  </a:lnTo>
                  <a:lnTo>
                    <a:pt x="1984" y="69"/>
                  </a:lnTo>
                  <a:lnTo>
                    <a:pt x="1978" y="67"/>
                  </a:lnTo>
                  <a:lnTo>
                    <a:pt x="1969" y="65"/>
                  </a:lnTo>
                  <a:lnTo>
                    <a:pt x="1957" y="62"/>
                  </a:lnTo>
                  <a:lnTo>
                    <a:pt x="1942" y="57"/>
                  </a:lnTo>
                  <a:lnTo>
                    <a:pt x="1926" y="53"/>
                  </a:lnTo>
                  <a:lnTo>
                    <a:pt x="1906" y="47"/>
                  </a:lnTo>
                  <a:lnTo>
                    <a:pt x="1886" y="43"/>
                  </a:lnTo>
                  <a:lnTo>
                    <a:pt x="1865" y="37"/>
                  </a:lnTo>
                  <a:lnTo>
                    <a:pt x="1842" y="31"/>
                  </a:lnTo>
                  <a:lnTo>
                    <a:pt x="1819" y="26"/>
                  </a:lnTo>
                  <a:lnTo>
                    <a:pt x="1796" y="21"/>
                  </a:lnTo>
                  <a:lnTo>
                    <a:pt x="1771" y="16"/>
                  </a:lnTo>
                  <a:lnTo>
                    <a:pt x="1748" y="11"/>
                  </a:lnTo>
                  <a:lnTo>
                    <a:pt x="1725" y="7"/>
                  </a:lnTo>
                  <a:lnTo>
                    <a:pt x="1704" y="3"/>
                  </a:lnTo>
                  <a:lnTo>
                    <a:pt x="1691" y="1"/>
                  </a:lnTo>
                  <a:lnTo>
                    <a:pt x="1674" y="0"/>
                  </a:lnTo>
                  <a:lnTo>
                    <a:pt x="1653" y="0"/>
                  </a:lnTo>
                  <a:lnTo>
                    <a:pt x="1629" y="0"/>
                  </a:lnTo>
                  <a:lnTo>
                    <a:pt x="1602" y="0"/>
                  </a:lnTo>
                  <a:lnTo>
                    <a:pt x="1572" y="1"/>
                  </a:lnTo>
                  <a:lnTo>
                    <a:pt x="1539" y="1"/>
                  </a:lnTo>
                  <a:lnTo>
                    <a:pt x="1503" y="3"/>
                  </a:lnTo>
                  <a:lnTo>
                    <a:pt x="1465" y="4"/>
                  </a:lnTo>
                  <a:lnTo>
                    <a:pt x="1425" y="7"/>
                  </a:lnTo>
                  <a:lnTo>
                    <a:pt x="1385" y="8"/>
                  </a:lnTo>
                  <a:lnTo>
                    <a:pt x="1342" y="11"/>
                  </a:lnTo>
                  <a:lnTo>
                    <a:pt x="1300" y="13"/>
                  </a:lnTo>
                  <a:lnTo>
                    <a:pt x="1256" y="16"/>
                  </a:lnTo>
                  <a:lnTo>
                    <a:pt x="1212" y="18"/>
                  </a:lnTo>
                  <a:lnTo>
                    <a:pt x="1168" y="21"/>
                  </a:lnTo>
                  <a:lnTo>
                    <a:pt x="1125" y="24"/>
                  </a:lnTo>
                  <a:lnTo>
                    <a:pt x="1082" y="27"/>
                  </a:lnTo>
                  <a:lnTo>
                    <a:pt x="1040" y="30"/>
                  </a:lnTo>
                  <a:lnTo>
                    <a:pt x="1000" y="33"/>
                  </a:lnTo>
                  <a:lnTo>
                    <a:pt x="960" y="36"/>
                  </a:lnTo>
                  <a:lnTo>
                    <a:pt x="922" y="40"/>
                  </a:lnTo>
                  <a:lnTo>
                    <a:pt x="886" y="43"/>
                  </a:lnTo>
                  <a:lnTo>
                    <a:pt x="855" y="46"/>
                  </a:lnTo>
                  <a:lnTo>
                    <a:pt x="823" y="47"/>
                  </a:lnTo>
                  <a:lnTo>
                    <a:pt x="796" y="50"/>
                  </a:lnTo>
                  <a:lnTo>
                    <a:pt x="773" y="53"/>
                  </a:lnTo>
                  <a:lnTo>
                    <a:pt x="753" y="54"/>
                  </a:lnTo>
                  <a:lnTo>
                    <a:pt x="736" y="57"/>
                  </a:lnTo>
                  <a:lnTo>
                    <a:pt x="724" y="59"/>
                  </a:lnTo>
                  <a:lnTo>
                    <a:pt x="715" y="60"/>
                  </a:lnTo>
                  <a:lnTo>
                    <a:pt x="713" y="62"/>
                  </a:lnTo>
                  <a:lnTo>
                    <a:pt x="707" y="66"/>
                  </a:lnTo>
                  <a:lnTo>
                    <a:pt x="692" y="75"/>
                  </a:lnTo>
                  <a:lnTo>
                    <a:pt x="672" y="85"/>
                  </a:lnTo>
                  <a:lnTo>
                    <a:pt x="645" y="99"/>
                  </a:lnTo>
                  <a:lnTo>
                    <a:pt x="613" y="115"/>
                  </a:lnTo>
                  <a:lnTo>
                    <a:pt x="578" y="132"/>
                  </a:lnTo>
                  <a:lnTo>
                    <a:pt x="540" y="149"/>
                  </a:lnTo>
                  <a:lnTo>
                    <a:pt x="501" y="168"/>
                  </a:lnTo>
                  <a:lnTo>
                    <a:pt x="463" y="187"/>
                  </a:lnTo>
                  <a:lnTo>
                    <a:pt x="425" y="204"/>
                  </a:lnTo>
                  <a:lnTo>
                    <a:pt x="391" y="220"/>
                  </a:lnTo>
                  <a:lnTo>
                    <a:pt x="359" y="234"/>
                  </a:lnTo>
                  <a:lnTo>
                    <a:pt x="333" y="247"/>
                  </a:lnTo>
                  <a:lnTo>
                    <a:pt x="312" y="256"/>
                  </a:lnTo>
                  <a:lnTo>
                    <a:pt x="299" y="263"/>
                  </a:lnTo>
                  <a:lnTo>
                    <a:pt x="295" y="265"/>
                  </a:lnTo>
                  <a:close/>
                </a:path>
              </a:pathLst>
            </a:custGeom>
            <a:solidFill>
              <a:srgbClr val="4CD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9" name="Freeform 16"/>
            <p:cNvSpPr>
              <a:spLocks/>
            </p:cNvSpPr>
            <p:nvPr/>
          </p:nvSpPr>
          <p:spPr bwMode="auto">
            <a:xfrm>
              <a:off x="5400" y="3240"/>
              <a:ext cx="1479" cy="823"/>
            </a:xfrm>
            <a:custGeom>
              <a:avLst/>
              <a:gdLst>
                <a:gd name="T0" fmla="*/ 711 w 1479"/>
                <a:gd name="T1" fmla="*/ 86 h 823"/>
                <a:gd name="T2" fmla="*/ 663 w 1479"/>
                <a:gd name="T3" fmla="*/ 67 h 823"/>
                <a:gd name="T4" fmla="*/ 602 w 1479"/>
                <a:gd name="T5" fmla="*/ 50 h 823"/>
                <a:gd name="T6" fmla="*/ 533 w 1479"/>
                <a:gd name="T7" fmla="*/ 40 h 823"/>
                <a:gd name="T8" fmla="*/ 458 w 1479"/>
                <a:gd name="T9" fmla="*/ 37 h 823"/>
                <a:gd name="T10" fmla="*/ 401 w 1479"/>
                <a:gd name="T11" fmla="*/ 41 h 823"/>
                <a:gd name="T12" fmla="*/ 365 w 1479"/>
                <a:gd name="T13" fmla="*/ 52 h 823"/>
                <a:gd name="T14" fmla="*/ 313 w 1479"/>
                <a:gd name="T15" fmla="*/ 69 h 823"/>
                <a:gd name="T16" fmla="*/ 256 w 1479"/>
                <a:gd name="T17" fmla="*/ 89 h 823"/>
                <a:gd name="T18" fmla="*/ 202 w 1479"/>
                <a:gd name="T19" fmla="*/ 109 h 823"/>
                <a:gd name="T20" fmla="*/ 165 w 1479"/>
                <a:gd name="T21" fmla="*/ 125 h 823"/>
                <a:gd name="T22" fmla="*/ 119 w 1479"/>
                <a:gd name="T23" fmla="*/ 154 h 823"/>
                <a:gd name="T24" fmla="*/ 69 w 1479"/>
                <a:gd name="T25" fmla="*/ 201 h 823"/>
                <a:gd name="T26" fmla="*/ 21 w 1479"/>
                <a:gd name="T27" fmla="*/ 288 h 823"/>
                <a:gd name="T28" fmla="*/ 0 w 1479"/>
                <a:gd name="T29" fmla="*/ 397 h 823"/>
                <a:gd name="T30" fmla="*/ 10 w 1479"/>
                <a:gd name="T31" fmla="*/ 459 h 823"/>
                <a:gd name="T32" fmla="*/ 46 w 1479"/>
                <a:gd name="T33" fmla="*/ 535 h 823"/>
                <a:gd name="T34" fmla="*/ 106 w 1479"/>
                <a:gd name="T35" fmla="*/ 577 h 823"/>
                <a:gd name="T36" fmla="*/ 165 w 1479"/>
                <a:gd name="T37" fmla="*/ 594 h 823"/>
                <a:gd name="T38" fmla="*/ 224 w 1479"/>
                <a:gd name="T39" fmla="*/ 606 h 823"/>
                <a:gd name="T40" fmla="*/ 294 w 1479"/>
                <a:gd name="T41" fmla="*/ 622 h 823"/>
                <a:gd name="T42" fmla="*/ 370 w 1479"/>
                <a:gd name="T43" fmla="*/ 633 h 823"/>
                <a:gd name="T44" fmla="*/ 434 w 1479"/>
                <a:gd name="T45" fmla="*/ 655 h 823"/>
                <a:gd name="T46" fmla="*/ 470 w 1479"/>
                <a:gd name="T47" fmla="*/ 691 h 823"/>
                <a:gd name="T48" fmla="*/ 500 w 1479"/>
                <a:gd name="T49" fmla="*/ 727 h 823"/>
                <a:gd name="T50" fmla="*/ 547 w 1479"/>
                <a:gd name="T51" fmla="*/ 754 h 823"/>
                <a:gd name="T52" fmla="*/ 630 w 1479"/>
                <a:gd name="T53" fmla="*/ 777 h 823"/>
                <a:gd name="T54" fmla="*/ 714 w 1479"/>
                <a:gd name="T55" fmla="*/ 790 h 823"/>
                <a:gd name="T56" fmla="*/ 778 w 1479"/>
                <a:gd name="T57" fmla="*/ 796 h 823"/>
                <a:gd name="T58" fmla="*/ 867 w 1479"/>
                <a:gd name="T59" fmla="*/ 813 h 823"/>
                <a:gd name="T60" fmla="*/ 958 w 1479"/>
                <a:gd name="T61" fmla="*/ 823 h 823"/>
                <a:gd name="T62" fmla="*/ 1038 w 1479"/>
                <a:gd name="T63" fmla="*/ 819 h 823"/>
                <a:gd name="T64" fmla="*/ 1120 w 1479"/>
                <a:gd name="T65" fmla="*/ 800 h 823"/>
                <a:gd name="T66" fmla="*/ 1201 w 1479"/>
                <a:gd name="T67" fmla="*/ 767 h 823"/>
                <a:gd name="T68" fmla="*/ 1275 w 1479"/>
                <a:gd name="T69" fmla="*/ 725 h 823"/>
                <a:gd name="T70" fmla="*/ 1339 w 1479"/>
                <a:gd name="T71" fmla="*/ 678 h 823"/>
                <a:gd name="T72" fmla="*/ 1382 w 1479"/>
                <a:gd name="T73" fmla="*/ 620 h 823"/>
                <a:gd name="T74" fmla="*/ 1410 w 1479"/>
                <a:gd name="T75" fmla="*/ 563 h 823"/>
                <a:gd name="T76" fmla="*/ 1419 w 1479"/>
                <a:gd name="T77" fmla="*/ 501 h 823"/>
                <a:gd name="T78" fmla="*/ 1406 w 1479"/>
                <a:gd name="T79" fmla="*/ 434 h 823"/>
                <a:gd name="T80" fmla="*/ 1451 w 1479"/>
                <a:gd name="T81" fmla="*/ 390 h 823"/>
                <a:gd name="T82" fmla="*/ 1475 w 1479"/>
                <a:gd name="T83" fmla="*/ 342 h 823"/>
                <a:gd name="T84" fmla="*/ 1478 w 1479"/>
                <a:gd name="T85" fmla="*/ 289 h 823"/>
                <a:gd name="T86" fmla="*/ 1466 w 1479"/>
                <a:gd name="T87" fmla="*/ 229 h 823"/>
                <a:gd name="T88" fmla="*/ 1449 w 1479"/>
                <a:gd name="T89" fmla="*/ 174 h 823"/>
                <a:gd name="T90" fmla="*/ 1422 w 1479"/>
                <a:gd name="T91" fmla="*/ 136 h 823"/>
                <a:gd name="T92" fmla="*/ 1386 w 1479"/>
                <a:gd name="T93" fmla="*/ 105 h 823"/>
                <a:gd name="T94" fmla="*/ 1340 w 1479"/>
                <a:gd name="T95" fmla="*/ 75 h 823"/>
                <a:gd name="T96" fmla="*/ 1274 w 1479"/>
                <a:gd name="T97" fmla="*/ 46 h 823"/>
                <a:gd name="T98" fmla="*/ 1192 w 1479"/>
                <a:gd name="T99" fmla="*/ 18 h 823"/>
                <a:gd name="T100" fmla="*/ 1106 w 1479"/>
                <a:gd name="T101" fmla="*/ 7 h 823"/>
                <a:gd name="T102" fmla="*/ 1037 w 1479"/>
                <a:gd name="T103" fmla="*/ 3 h 823"/>
                <a:gd name="T104" fmla="*/ 981 w 1479"/>
                <a:gd name="T105" fmla="*/ 0 h 823"/>
                <a:gd name="T106" fmla="*/ 911 w 1479"/>
                <a:gd name="T107" fmla="*/ 8 h 823"/>
                <a:gd name="T108" fmla="*/ 842 w 1479"/>
                <a:gd name="T109" fmla="*/ 24 h 823"/>
                <a:gd name="T110" fmla="*/ 791 w 1479"/>
                <a:gd name="T111" fmla="*/ 40 h 823"/>
                <a:gd name="T112" fmla="*/ 764 w 1479"/>
                <a:gd name="T113" fmla="*/ 57 h 823"/>
                <a:gd name="T114" fmla="*/ 737 w 1479"/>
                <a:gd name="T115" fmla="*/ 80 h 823"/>
                <a:gd name="T116" fmla="*/ 725 w 1479"/>
                <a:gd name="T117" fmla="*/ 93 h 82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79"/>
                <a:gd name="T178" fmla="*/ 0 h 823"/>
                <a:gd name="T179" fmla="*/ 1479 w 1479"/>
                <a:gd name="T180" fmla="*/ 823 h 82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79" h="823">
                  <a:moveTo>
                    <a:pt x="725" y="93"/>
                  </a:moveTo>
                  <a:lnTo>
                    <a:pt x="720" y="90"/>
                  </a:lnTo>
                  <a:lnTo>
                    <a:pt x="711" y="86"/>
                  </a:lnTo>
                  <a:lnTo>
                    <a:pt x="697" y="80"/>
                  </a:lnTo>
                  <a:lnTo>
                    <a:pt x="681" y="73"/>
                  </a:lnTo>
                  <a:lnTo>
                    <a:pt x="663" y="67"/>
                  </a:lnTo>
                  <a:lnTo>
                    <a:pt x="643" y="60"/>
                  </a:lnTo>
                  <a:lnTo>
                    <a:pt x="623" y="54"/>
                  </a:lnTo>
                  <a:lnTo>
                    <a:pt x="602" y="50"/>
                  </a:lnTo>
                  <a:lnTo>
                    <a:pt x="580" y="46"/>
                  </a:lnTo>
                  <a:lnTo>
                    <a:pt x="557" y="43"/>
                  </a:lnTo>
                  <a:lnTo>
                    <a:pt x="533" y="40"/>
                  </a:lnTo>
                  <a:lnTo>
                    <a:pt x="508" y="39"/>
                  </a:lnTo>
                  <a:lnTo>
                    <a:pt x="483" y="37"/>
                  </a:lnTo>
                  <a:lnTo>
                    <a:pt x="458" y="37"/>
                  </a:lnTo>
                  <a:lnTo>
                    <a:pt x="432" y="37"/>
                  </a:lnTo>
                  <a:lnTo>
                    <a:pt x="406" y="40"/>
                  </a:lnTo>
                  <a:lnTo>
                    <a:pt x="401" y="41"/>
                  </a:lnTo>
                  <a:lnTo>
                    <a:pt x="391" y="44"/>
                  </a:lnTo>
                  <a:lnTo>
                    <a:pt x="379" y="47"/>
                  </a:lnTo>
                  <a:lnTo>
                    <a:pt x="365" y="52"/>
                  </a:lnTo>
                  <a:lnTo>
                    <a:pt x="349" y="57"/>
                  </a:lnTo>
                  <a:lnTo>
                    <a:pt x="332" y="63"/>
                  </a:lnTo>
                  <a:lnTo>
                    <a:pt x="313" y="69"/>
                  </a:lnTo>
                  <a:lnTo>
                    <a:pt x="294" y="76"/>
                  </a:lnTo>
                  <a:lnTo>
                    <a:pt x="274" y="82"/>
                  </a:lnTo>
                  <a:lnTo>
                    <a:pt x="256" y="89"/>
                  </a:lnTo>
                  <a:lnTo>
                    <a:pt x="237" y="96"/>
                  </a:lnTo>
                  <a:lnTo>
                    <a:pt x="220" y="102"/>
                  </a:lnTo>
                  <a:lnTo>
                    <a:pt x="202" y="109"/>
                  </a:lnTo>
                  <a:lnTo>
                    <a:pt x="188" y="115"/>
                  </a:lnTo>
                  <a:lnTo>
                    <a:pt x="175" y="121"/>
                  </a:lnTo>
                  <a:lnTo>
                    <a:pt x="165" y="125"/>
                  </a:lnTo>
                  <a:lnTo>
                    <a:pt x="151" y="132"/>
                  </a:lnTo>
                  <a:lnTo>
                    <a:pt x="135" y="142"/>
                  </a:lnTo>
                  <a:lnTo>
                    <a:pt x="119" y="154"/>
                  </a:lnTo>
                  <a:lnTo>
                    <a:pt x="102" y="168"/>
                  </a:lnTo>
                  <a:lnTo>
                    <a:pt x="85" y="184"/>
                  </a:lnTo>
                  <a:lnTo>
                    <a:pt x="69" y="201"/>
                  </a:lnTo>
                  <a:lnTo>
                    <a:pt x="53" y="221"/>
                  </a:lnTo>
                  <a:lnTo>
                    <a:pt x="40" y="243"/>
                  </a:lnTo>
                  <a:lnTo>
                    <a:pt x="21" y="288"/>
                  </a:lnTo>
                  <a:lnTo>
                    <a:pt x="10" y="329"/>
                  </a:lnTo>
                  <a:lnTo>
                    <a:pt x="4" y="367"/>
                  </a:lnTo>
                  <a:lnTo>
                    <a:pt x="0" y="397"/>
                  </a:lnTo>
                  <a:lnTo>
                    <a:pt x="0" y="413"/>
                  </a:lnTo>
                  <a:lnTo>
                    <a:pt x="4" y="434"/>
                  </a:lnTo>
                  <a:lnTo>
                    <a:pt x="10" y="459"/>
                  </a:lnTo>
                  <a:lnTo>
                    <a:pt x="19" y="485"/>
                  </a:lnTo>
                  <a:lnTo>
                    <a:pt x="31" y="511"/>
                  </a:lnTo>
                  <a:lnTo>
                    <a:pt x="46" y="535"/>
                  </a:lnTo>
                  <a:lnTo>
                    <a:pt x="65" y="554"/>
                  </a:lnTo>
                  <a:lnTo>
                    <a:pt x="85" y="568"/>
                  </a:lnTo>
                  <a:lnTo>
                    <a:pt x="106" y="577"/>
                  </a:lnTo>
                  <a:lnTo>
                    <a:pt x="126" y="584"/>
                  </a:lnTo>
                  <a:lnTo>
                    <a:pt x="146" y="590"/>
                  </a:lnTo>
                  <a:lnTo>
                    <a:pt x="165" y="594"/>
                  </a:lnTo>
                  <a:lnTo>
                    <a:pt x="184" y="599"/>
                  </a:lnTo>
                  <a:lnTo>
                    <a:pt x="204" y="601"/>
                  </a:lnTo>
                  <a:lnTo>
                    <a:pt x="224" y="606"/>
                  </a:lnTo>
                  <a:lnTo>
                    <a:pt x="246" y="611"/>
                  </a:lnTo>
                  <a:lnTo>
                    <a:pt x="268" y="617"/>
                  </a:lnTo>
                  <a:lnTo>
                    <a:pt x="294" y="622"/>
                  </a:lnTo>
                  <a:lnTo>
                    <a:pt x="320" y="624"/>
                  </a:lnTo>
                  <a:lnTo>
                    <a:pt x="346" y="629"/>
                  </a:lnTo>
                  <a:lnTo>
                    <a:pt x="370" y="633"/>
                  </a:lnTo>
                  <a:lnTo>
                    <a:pt x="395" y="639"/>
                  </a:lnTo>
                  <a:lnTo>
                    <a:pt x="415" y="646"/>
                  </a:lnTo>
                  <a:lnTo>
                    <a:pt x="434" y="655"/>
                  </a:lnTo>
                  <a:lnTo>
                    <a:pt x="448" y="666"/>
                  </a:lnTo>
                  <a:lnTo>
                    <a:pt x="460" y="678"/>
                  </a:lnTo>
                  <a:lnTo>
                    <a:pt x="470" y="691"/>
                  </a:lnTo>
                  <a:lnTo>
                    <a:pt x="480" y="702"/>
                  </a:lnTo>
                  <a:lnTo>
                    <a:pt x="488" y="715"/>
                  </a:lnTo>
                  <a:lnTo>
                    <a:pt x="500" y="727"/>
                  </a:lnTo>
                  <a:lnTo>
                    <a:pt x="511" y="737"/>
                  </a:lnTo>
                  <a:lnTo>
                    <a:pt x="527" y="745"/>
                  </a:lnTo>
                  <a:lnTo>
                    <a:pt x="547" y="754"/>
                  </a:lnTo>
                  <a:lnTo>
                    <a:pt x="573" y="761"/>
                  </a:lnTo>
                  <a:lnTo>
                    <a:pt x="600" y="770"/>
                  </a:lnTo>
                  <a:lnTo>
                    <a:pt x="630" y="777"/>
                  </a:lnTo>
                  <a:lnTo>
                    <a:pt x="661" y="783"/>
                  </a:lnTo>
                  <a:lnTo>
                    <a:pt x="689" y="787"/>
                  </a:lnTo>
                  <a:lnTo>
                    <a:pt x="714" y="790"/>
                  </a:lnTo>
                  <a:lnTo>
                    <a:pt x="734" y="791"/>
                  </a:lnTo>
                  <a:lnTo>
                    <a:pt x="754" y="793"/>
                  </a:lnTo>
                  <a:lnTo>
                    <a:pt x="778" y="796"/>
                  </a:lnTo>
                  <a:lnTo>
                    <a:pt x="807" y="801"/>
                  </a:lnTo>
                  <a:lnTo>
                    <a:pt x="837" y="807"/>
                  </a:lnTo>
                  <a:lnTo>
                    <a:pt x="867" y="813"/>
                  </a:lnTo>
                  <a:lnTo>
                    <a:pt x="899" y="819"/>
                  </a:lnTo>
                  <a:lnTo>
                    <a:pt x="929" y="822"/>
                  </a:lnTo>
                  <a:lnTo>
                    <a:pt x="958" y="823"/>
                  </a:lnTo>
                  <a:lnTo>
                    <a:pt x="985" y="823"/>
                  </a:lnTo>
                  <a:lnTo>
                    <a:pt x="1011" y="822"/>
                  </a:lnTo>
                  <a:lnTo>
                    <a:pt x="1038" y="819"/>
                  </a:lnTo>
                  <a:lnTo>
                    <a:pt x="1066" y="814"/>
                  </a:lnTo>
                  <a:lnTo>
                    <a:pt x="1093" y="809"/>
                  </a:lnTo>
                  <a:lnTo>
                    <a:pt x="1120" y="800"/>
                  </a:lnTo>
                  <a:lnTo>
                    <a:pt x="1148" y="791"/>
                  </a:lnTo>
                  <a:lnTo>
                    <a:pt x="1175" y="780"/>
                  </a:lnTo>
                  <a:lnTo>
                    <a:pt x="1201" y="767"/>
                  </a:lnTo>
                  <a:lnTo>
                    <a:pt x="1227" y="754"/>
                  </a:lnTo>
                  <a:lnTo>
                    <a:pt x="1252" y="740"/>
                  </a:lnTo>
                  <a:lnTo>
                    <a:pt x="1275" y="725"/>
                  </a:lnTo>
                  <a:lnTo>
                    <a:pt x="1298" y="711"/>
                  </a:lnTo>
                  <a:lnTo>
                    <a:pt x="1320" y="695"/>
                  </a:lnTo>
                  <a:lnTo>
                    <a:pt x="1339" y="678"/>
                  </a:lnTo>
                  <a:lnTo>
                    <a:pt x="1354" y="659"/>
                  </a:lnTo>
                  <a:lnTo>
                    <a:pt x="1369" y="639"/>
                  </a:lnTo>
                  <a:lnTo>
                    <a:pt x="1382" y="620"/>
                  </a:lnTo>
                  <a:lnTo>
                    <a:pt x="1393" y="601"/>
                  </a:lnTo>
                  <a:lnTo>
                    <a:pt x="1403" y="581"/>
                  </a:lnTo>
                  <a:lnTo>
                    <a:pt x="1410" y="563"/>
                  </a:lnTo>
                  <a:lnTo>
                    <a:pt x="1416" y="542"/>
                  </a:lnTo>
                  <a:lnTo>
                    <a:pt x="1419" y="522"/>
                  </a:lnTo>
                  <a:lnTo>
                    <a:pt x="1419" y="501"/>
                  </a:lnTo>
                  <a:lnTo>
                    <a:pt x="1413" y="468"/>
                  </a:lnTo>
                  <a:lnTo>
                    <a:pt x="1406" y="447"/>
                  </a:lnTo>
                  <a:lnTo>
                    <a:pt x="1406" y="434"/>
                  </a:lnTo>
                  <a:lnTo>
                    <a:pt x="1425" y="416"/>
                  </a:lnTo>
                  <a:lnTo>
                    <a:pt x="1439" y="404"/>
                  </a:lnTo>
                  <a:lnTo>
                    <a:pt x="1451" y="390"/>
                  </a:lnTo>
                  <a:lnTo>
                    <a:pt x="1462" y="375"/>
                  </a:lnTo>
                  <a:lnTo>
                    <a:pt x="1469" y="360"/>
                  </a:lnTo>
                  <a:lnTo>
                    <a:pt x="1475" y="342"/>
                  </a:lnTo>
                  <a:lnTo>
                    <a:pt x="1479" y="325"/>
                  </a:lnTo>
                  <a:lnTo>
                    <a:pt x="1479" y="308"/>
                  </a:lnTo>
                  <a:lnTo>
                    <a:pt x="1478" y="289"/>
                  </a:lnTo>
                  <a:lnTo>
                    <a:pt x="1475" y="269"/>
                  </a:lnTo>
                  <a:lnTo>
                    <a:pt x="1471" y="249"/>
                  </a:lnTo>
                  <a:lnTo>
                    <a:pt x="1466" y="229"/>
                  </a:lnTo>
                  <a:lnTo>
                    <a:pt x="1462" y="208"/>
                  </a:lnTo>
                  <a:lnTo>
                    <a:pt x="1456" y="190"/>
                  </a:lnTo>
                  <a:lnTo>
                    <a:pt x="1449" y="174"/>
                  </a:lnTo>
                  <a:lnTo>
                    <a:pt x="1442" y="158"/>
                  </a:lnTo>
                  <a:lnTo>
                    <a:pt x="1432" y="147"/>
                  </a:lnTo>
                  <a:lnTo>
                    <a:pt x="1422" y="136"/>
                  </a:lnTo>
                  <a:lnTo>
                    <a:pt x="1410" y="125"/>
                  </a:lnTo>
                  <a:lnTo>
                    <a:pt x="1399" y="115"/>
                  </a:lnTo>
                  <a:lnTo>
                    <a:pt x="1386" y="105"/>
                  </a:lnTo>
                  <a:lnTo>
                    <a:pt x="1373" y="95"/>
                  </a:lnTo>
                  <a:lnTo>
                    <a:pt x="1357" y="85"/>
                  </a:lnTo>
                  <a:lnTo>
                    <a:pt x="1340" y="75"/>
                  </a:lnTo>
                  <a:lnTo>
                    <a:pt x="1320" y="66"/>
                  </a:lnTo>
                  <a:lnTo>
                    <a:pt x="1298" y="56"/>
                  </a:lnTo>
                  <a:lnTo>
                    <a:pt x="1274" y="46"/>
                  </a:lnTo>
                  <a:lnTo>
                    <a:pt x="1247" y="36"/>
                  </a:lnTo>
                  <a:lnTo>
                    <a:pt x="1219" y="27"/>
                  </a:lnTo>
                  <a:lnTo>
                    <a:pt x="1192" y="18"/>
                  </a:lnTo>
                  <a:lnTo>
                    <a:pt x="1163" y="13"/>
                  </a:lnTo>
                  <a:lnTo>
                    <a:pt x="1135" y="8"/>
                  </a:lnTo>
                  <a:lnTo>
                    <a:pt x="1106" y="7"/>
                  </a:lnTo>
                  <a:lnTo>
                    <a:pt x="1080" y="7"/>
                  </a:lnTo>
                  <a:lnTo>
                    <a:pt x="1057" y="4"/>
                  </a:lnTo>
                  <a:lnTo>
                    <a:pt x="1037" y="3"/>
                  </a:lnTo>
                  <a:lnTo>
                    <a:pt x="1018" y="1"/>
                  </a:lnTo>
                  <a:lnTo>
                    <a:pt x="1000" y="0"/>
                  </a:lnTo>
                  <a:lnTo>
                    <a:pt x="981" y="0"/>
                  </a:lnTo>
                  <a:lnTo>
                    <a:pt x="959" y="1"/>
                  </a:lnTo>
                  <a:lnTo>
                    <a:pt x="936" y="4"/>
                  </a:lnTo>
                  <a:lnTo>
                    <a:pt x="911" y="8"/>
                  </a:lnTo>
                  <a:lnTo>
                    <a:pt x="886" y="13"/>
                  </a:lnTo>
                  <a:lnTo>
                    <a:pt x="863" y="18"/>
                  </a:lnTo>
                  <a:lnTo>
                    <a:pt x="842" y="24"/>
                  </a:lnTo>
                  <a:lnTo>
                    <a:pt x="821" y="28"/>
                  </a:lnTo>
                  <a:lnTo>
                    <a:pt x="804" y="34"/>
                  </a:lnTo>
                  <a:lnTo>
                    <a:pt x="791" y="40"/>
                  </a:lnTo>
                  <a:lnTo>
                    <a:pt x="781" y="44"/>
                  </a:lnTo>
                  <a:lnTo>
                    <a:pt x="773" y="50"/>
                  </a:lnTo>
                  <a:lnTo>
                    <a:pt x="764" y="57"/>
                  </a:lnTo>
                  <a:lnTo>
                    <a:pt x="754" y="64"/>
                  </a:lnTo>
                  <a:lnTo>
                    <a:pt x="745" y="73"/>
                  </a:lnTo>
                  <a:lnTo>
                    <a:pt x="737" y="80"/>
                  </a:lnTo>
                  <a:lnTo>
                    <a:pt x="731" y="88"/>
                  </a:lnTo>
                  <a:lnTo>
                    <a:pt x="727" y="92"/>
                  </a:lnTo>
                  <a:lnTo>
                    <a:pt x="725" y="93"/>
                  </a:lnTo>
                  <a:close/>
                </a:path>
              </a:pathLst>
            </a:custGeom>
            <a:solidFill>
              <a:srgbClr val="CC75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0" name="Freeform 17"/>
            <p:cNvSpPr>
              <a:spLocks/>
            </p:cNvSpPr>
            <p:nvPr/>
          </p:nvSpPr>
          <p:spPr bwMode="auto">
            <a:xfrm>
              <a:off x="5519" y="3288"/>
              <a:ext cx="708" cy="436"/>
            </a:xfrm>
            <a:custGeom>
              <a:avLst/>
              <a:gdLst>
                <a:gd name="T0" fmla="*/ 438 w 708"/>
                <a:gd name="T1" fmla="*/ 0 h 436"/>
                <a:gd name="T2" fmla="*/ 387 w 708"/>
                <a:gd name="T3" fmla="*/ 0 h 436"/>
                <a:gd name="T4" fmla="*/ 316 w 708"/>
                <a:gd name="T5" fmla="*/ 3 h 436"/>
                <a:gd name="T6" fmla="*/ 250 w 708"/>
                <a:gd name="T7" fmla="*/ 9 h 436"/>
                <a:gd name="T8" fmla="*/ 214 w 708"/>
                <a:gd name="T9" fmla="*/ 19 h 436"/>
                <a:gd name="T10" fmla="*/ 184 w 708"/>
                <a:gd name="T11" fmla="*/ 33 h 436"/>
                <a:gd name="T12" fmla="*/ 148 w 708"/>
                <a:gd name="T13" fmla="*/ 55 h 436"/>
                <a:gd name="T14" fmla="*/ 109 w 708"/>
                <a:gd name="T15" fmla="*/ 81 h 436"/>
                <a:gd name="T16" fmla="*/ 71 w 708"/>
                <a:gd name="T17" fmla="*/ 107 h 436"/>
                <a:gd name="T18" fmla="*/ 38 w 708"/>
                <a:gd name="T19" fmla="*/ 130 h 436"/>
                <a:gd name="T20" fmla="*/ 13 w 708"/>
                <a:gd name="T21" fmla="*/ 150 h 436"/>
                <a:gd name="T22" fmla="*/ 0 w 708"/>
                <a:gd name="T23" fmla="*/ 162 h 436"/>
                <a:gd name="T24" fmla="*/ 7 w 708"/>
                <a:gd name="T25" fmla="*/ 163 h 436"/>
                <a:gd name="T26" fmla="*/ 42 w 708"/>
                <a:gd name="T27" fmla="*/ 154 h 436"/>
                <a:gd name="T28" fmla="*/ 86 w 708"/>
                <a:gd name="T29" fmla="*/ 140 h 436"/>
                <a:gd name="T30" fmla="*/ 124 w 708"/>
                <a:gd name="T31" fmla="*/ 127 h 436"/>
                <a:gd name="T32" fmla="*/ 154 w 708"/>
                <a:gd name="T33" fmla="*/ 118 h 436"/>
                <a:gd name="T34" fmla="*/ 197 w 708"/>
                <a:gd name="T35" fmla="*/ 114 h 436"/>
                <a:gd name="T36" fmla="*/ 237 w 708"/>
                <a:gd name="T37" fmla="*/ 115 h 436"/>
                <a:gd name="T38" fmla="*/ 262 w 708"/>
                <a:gd name="T39" fmla="*/ 117 h 436"/>
                <a:gd name="T40" fmla="*/ 262 w 708"/>
                <a:gd name="T41" fmla="*/ 127 h 436"/>
                <a:gd name="T42" fmla="*/ 234 w 708"/>
                <a:gd name="T43" fmla="*/ 193 h 436"/>
                <a:gd name="T44" fmla="*/ 200 w 708"/>
                <a:gd name="T45" fmla="*/ 287 h 436"/>
                <a:gd name="T46" fmla="*/ 177 w 708"/>
                <a:gd name="T47" fmla="*/ 362 h 436"/>
                <a:gd name="T48" fmla="*/ 180 w 708"/>
                <a:gd name="T49" fmla="*/ 390 h 436"/>
                <a:gd name="T50" fmla="*/ 196 w 708"/>
                <a:gd name="T51" fmla="*/ 411 h 436"/>
                <a:gd name="T52" fmla="*/ 214 w 708"/>
                <a:gd name="T53" fmla="*/ 428 h 436"/>
                <a:gd name="T54" fmla="*/ 232 w 708"/>
                <a:gd name="T55" fmla="*/ 436 h 436"/>
                <a:gd name="T56" fmla="*/ 255 w 708"/>
                <a:gd name="T57" fmla="*/ 422 h 436"/>
                <a:gd name="T58" fmla="*/ 286 w 708"/>
                <a:gd name="T59" fmla="*/ 349 h 436"/>
                <a:gd name="T60" fmla="*/ 313 w 708"/>
                <a:gd name="T61" fmla="*/ 255 h 436"/>
                <a:gd name="T62" fmla="*/ 328 w 708"/>
                <a:gd name="T63" fmla="*/ 186 h 436"/>
                <a:gd name="T64" fmla="*/ 332 w 708"/>
                <a:gd name="T65" fmla="*/ 174 h 436"/>
                <a:gd name="T66" fmla="*/ 344 w 708"/>
                <a:gd name="T67" fmla="*/ 162 h 436"/>
                <a:gd name="T68" fmla="*/ 361 w 708"/>
                <a:gd name="T69" fmla="*/ 144 h 436"/>
                <a:gd name="T70" fmla="*/ 381 w 708"/>
                <a:gd name="T71" fmla="*/ 131 h 436"/>
                <a:gd name="T72" fmla="*/ 400 w 708"/>
                <a:gd name="T73" fmla="*/ 130 h 436"/>
                <a:gd name="T74" fmla="*/ 428 w 708"/>
                <a:gd name="T75" fmla="*/ 130 h 436"/>
                <a:gd name="T76" fmla="*/ 463 w 708"/>
                <a:gd name="T77" fmla="*/ 133 h 436"/>
                <a:gd name="T78" fmla="*/ 492 w 708"/>
                <a:gd name="T79" fmla="*/ 141 h 436"/>
                <a:gd name="T80" fmla="*/ 512 w 708"/>
                <a:gd name="T81" fmla="*/ 157 h 436"/>
                <a:gd name="T82" fmla="*/ 538 w 708"/>
                <a:gd name="T83" fmla="*/ 179 h 436"/>
                <a:gd name="T84" fmla="*/ 565 w 708"/>
                <a:gd name="T85" fmla="*/ 199 h 436"/>
                <a:gd name="T86" fmla="*/ 588 w 708"/>
                <a:gd name="T87" fmla="*/ 215 h 436"/>
                <a:gd name="T88" fmla="*/ 599 w 708"/>
                <a:gd name="T89" fmla="*/ 222 h 436"/>
                <a:gd name="T90" fmla="*/ 612 w 708"/>
                <a:gd name="T91" fmla="*/ 228 h 436"/>
                <a:gd name="T92" fmla="*/ 625 w 708"/>
                <a:gd name="T93" fmla="*/ 232 h 436"/>
                <a:gd name="T94" fmla="*/ 641 w 708"/>
                <a:gd name="T95" fmla="*/ 232 h 436"/>
                <a:gd name="T96" fmla="*/ 660 w 708"/>
                <a:gd name="T97" fmla="*/ 231 h 436"/>
                <a:gd name="T98" fmla="*/ 680 w 708"/>
                <a:gd name="T99" fmla="*/ 229 h 436"/>
                <a:gd name="T100" fmla="*/ 698 w 708"/>
                <a:gd name="T101" fmla="*/ 226 h 436"/>
                <a:gd name="T102" fmla="*/ 708 w 708"/>
                <a:gd name="T103" fmla="*/ 218 h 436"/>
                <a:gd name="T104" fmla="*/ 706 w 708"/>
                <a:gd name="T105" fmla="*/ 203 h 436"/>
                <a:gd name="T106" fmla="*/ 700 w 708"/>
                <a:gd name="T107" fmla="*/ 189 h 436"/>
                <a:gd name="T108" fmla="*/ 690 w 708"/>
                <a:gd name="T109" fmla="*/ 177 h 436"/>
                <a:gd name="T110" fmla="*/ 675 w 708"/>
                <a:gd name="T111" fmla="*/ 166 h 436"/>
                <a:gd name="T112" fmla="*/ 650 w 708"/>
                <a:gd name="T113" fmla="*/ 151 h 436"/>
                <a:gd name="T114" fmla="*/ 592 w 708"/>
                <a:gd name="T115" fmla="*/ 115 h 436"/>
                <a:gd name="T116" fmla="*/ 526 w 708"/>
                <a:gd name="T117" fmla="*/ 74 h 436"/>
                <a:gd name="T118" fmla="*/ 480 w 708"/>
                <a:gd name="T119" fmla="*/ 43 h 436"/>
                <a:gd name="T120" fmla="*/ 510 w 708"/>
                <a:gd name="T121" fmla="*/ 15 h 4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08"/>
                <a:gd name="T184" fmla="*/ 0 h 436"/>
                <a:gd name="T185" fmla="*/ 708 w 708"/>
                <a:gd name="T186" fmla="*/ 436 h 4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08" h="436">
                  <a:moveTo>
                    <a:pt x="448" y="2"/>
                  </a:moveTo>
                  <a:lnTo>
                    <a:pt x="438" y="0"/>
                  </a:lnTo>
                  <a:lnTo>
                    <a:pt x="417" y="0"/>
                  </a:lnTo>
                  <a:lnTo>
                    <a:pt x="387" y="0"/>
                  </a:lnTo>
                  <a:lnTo>
                    <a:pt x="352" y="2"/>
                  </a:lnTo>
                  <a:lnTo>
                    <a:pt x="316" y="3"/>
                  </a:lnTo>
                  <a:lnTo>
                    <a:pt x="282" y="6"/>
                  </a:lnTo>
                  <a:lnTo>
                    <a:pt x="250" y="9"/>
                  </a:lnTo>
                  <a:lnTo>
                    <a:pt x="226" y="15"/>
                  </a:lnTo>
                  <a:lnTo>
                    <a:pt x="214" y="19"/>
                  </a:lnTo>
                  <a:lnTo>
                    <a:pt x="200" y="26"/>
                  </a:lnTo>
                  <a:lnTo>
                    <a:pt x="184" y="33"/>
                  </a:lnTo>
                  <a:lnTo>
                    <a:pt x="167" y="43"/>
                  </a:lnTo>
                  <a:lnTo>
                    <a:pt x="148" y="55"/>
                  </a:lnTo>
                  <a:lnTo>
                    <a:pt x="128" y="68"/>
                  </a:lnTo>
                  <a:lnTo>
                    <a:pt x="109" y="81"/>
                  </a:lnTo>
                  <a:lnTo>
                    <a:pt x="89" y="94"/>
                  </a:lnTo>
                  <a:lnTo>
                    <a:pt x="71" y="107"/>
                  </a:lnTo>
                  <a:lnTo>
                    <a:pt x="53" y="118"/>
                  </a:lnTo>
                  <a:lnTo>
                    <a:pt x="38" y="130"/>
                  </a:lnTo>
                  <a:lnTo>
                    <a:pt x="23" y="141"/>
                  </a:lnTo>
                  <a:lnTo>
                    <a:pt x="13" y="150"/>
                  </a:lnTo>
                  <a:lnTo>
                    <a:pt x="5" y="156"/>
                  </a:lnTo>
                  <a:lnTo>
                    <a:pt x="0" y="162"/>
                  </a:lnTo>
                  <a:lnTo>
                    <a:pt x="0" y="163"/>
                  </a:lnTo>
                  <a:lnTo>
                    <a:pt x="7" y="163"/>
                  </a:lnTo>
                  <a:lnTo>
                    <a:pt x="22" y="160"/>
                  </a:lnTo>
                  <a:lnTo>
                    <a:pt x="42" y="154"/>
                  </a:lnTo>
                  <a:lnTo>
                    <a:pt x="64" y="147"/>
                  </a:lnTo>
                  <a:lnTo>
                    <a:pt x="86" y="140"/>
                  </a:lnTo>
                  <a:lnTo>
                    <a:pt x="107" y="133"/>
                  </a:lnTo>
                  <a:lnTo>
                    <a:pt x="124" y="127"/>
                  </a:lnTo>
                  <a:lnTo>
                    <a:pt x="135" y="123"/>
                  </a:lnTo>
                  <a:lnTo>
                    <a:pt x="154" y="118"/>
                  </a:lnTo>
                  <a:lnTo>
                    <a:pt x="176" y="115"/>
                  </a:lnTo>
                  <a:lnTo>
                    <a:pt x="197" y="114"/>
                  </a:lnTo>
                  <a:lnTo>
                    <a:pt x="219" y="114"/>
                  </a:lnTo>
                  <a:lnTo>
                    <a:pt x="237" y="115"/>
                  </a:lnTo>
                  <a:lnTo>
                    <a:pt x="252" y="115"/>
                  </a:lnTo>
                  <a:lnTo>
                    <a:pt x="262" y="117"/>
                  </a:lnTo>
                  <a:lnTo>
                    <a:pt x="266" y="117"/>
                  </a:lnTo>
                  <a:lnTo>
                    <a:pt x="262" y="127"/>
                  </a:lnTo>
                  <a:lnTo>
                    <a:pt x="250" y="154"/>
                  </a:lnTo>
                  <a:lnTo>
                    <a:pt x="234" y="193"/>
                  </a:lnTo>
                  <a:lnTo>
                    <a:pt x="217" y="239"/>
                  </a:lnTo>
                  <a:lnTo>
                    <a:pt x="200" y="287"/>
                  </a:lnTo>
                  <a:lnTo>
                    <a:pt x="186" y="328"/>
                  </a:lnTo>
                  <a:lnTo>
                    <a:pt x="177" y="362"/>
                  </a:lnTo>
                  <a:lnTo>
                    <a:pt x="176" y="380"/>
                  </a:lnTo>
                  <a:lnTo>
                    <a:pt x="180" y="390"/>
                  </a:lnTo>
                  <a:lnTo>
                    <a:pt x="187" y="400"/>
                  </a:lnTo>
                  <a:lnTo>
                    <a:pt x="196" y="411"/>
                  </a:lnTo>
                  <a:lnTo>
                    <a:pt x="204" y="419"/>
                  </a:lnTo>
                  <a:lnTo>
                    <a:pt x="214" y="428"/>
                  </a:lnTo>
                  <a:lnTo>
                    <a:pt x="223" y="434"/>
                  </a:lnTo>
                  <a:lnTo>
                    <a:pt x="232" y="436"/>
                  </a:lnTo>
                  <a:lnTo>
                    <a:pt x="239" y="436"/>
                  </a:lnTo>
                  <a:lnTo>
                    <a:pt x="255" y="422"/>
                  </a:lnTo>
                  <a:lnTo>
                    <a:pt x="272" y="390"/>
                  </a:lnTo>
                  <a:lnTo>
                    <a:pt x="286" y="349"/>
                  </a:lnTo>
                  <a:lnTo>
                    <a:pt x="301" y="301"/>
                  </a:lnTo>
                  <a:lnTo>
                    <a:pt x="313" y="255"/>
                  </a:lnTo>
                  <a:lnTo>
                    <a:pt x="322" y="215"/>
                  </a:lnTo>
                  <a:lnTo>
                    <a:pt x="328" y="186"/>
                  </a:lnTo>
                  <a:lnTo>
                    <a:pt x="331" y="176"/>
                  </a:lnTo>
                  <a:lnTo>
                    <a:pt x="332" y="174"/>
                  </a:lnTo>
                  <a:lnTo>
                    <a:pt x="336" y="169"/>
                  </a:lnTo>
                  <a:lnTo>
                    <a:pt x="344" y="162"/>
                  </a:lnTo>
                  <a:lnTo>
                    <a:pt x="352" y="153"/>
                  </a:lnTo>
                  <a:lnTo>
                    <a:pt x="361" y="144"/>
                  </a:lnTo>
                  <a:lnTo>
                    <a:pt x="371" y="137"/>
                  </a:lnTo>
                  <a:lnTo>
                    <a:pt x="381" y="131"/>
                  </a:lnTo>
                  <a:lnTo>
                    <a:pt x="390" y="130"/>
                  </a:lnTo>
                  <a:lnTo>
                    <a:pt x="400" y="130"/>
                  </a:lnTo>
                  <a:lnTo>
                    <a:pt x="413" y="130"/>
                  </a:lnTo>
                  <a:lnTo>
                    <a:pt x="428" y="130"/>
                  </a:lnTo>
                  <a:lnTo>
                    <a:pt x="446" y="131"/>
                  </a:lnTo>
                  <a:lnTo>
                    <a:pt x="463" y="133"/>
                  </a:lnTo>
                  <a:lnTo>
                    <a:pt x="479" y="137"/>
                  </a:lnTo>
                  <a:lnTo>
                    <a:pt x="492" y="141"/>
                  </a:lnTo>
                  <a:lnTo>
                    <a:pt x="502" y="149"/>
                  </a:lnTo>
                  <a:lnTo>
                    <a:pt x="512" y="157"/>
                  </a:lnTo>
                  <a:lnTo>
                    <a:pt x="523" y="167"/>
                  </a:lnTo>
                  <a:lnTo>
                    <a:pt x="538" y="179"/>
                  </a:lnTo>
                  <a:lnTo>
                    <a:pt x="552" y="189"/>
                  </a:lnTo>
                  <a:lnTo>
                    <a:pt x="565" y="199"/>
                  </a:lnTo>
                  <a:lnTo>
                    <a:pt x="578" y="208"/>
                  </a:lnTo>
                  <a:lnTo>
                    <a:pt x="588" y="215"/>
                  </a:lnTo>
                  <a:lnTo>
                    <a:pt x="595" y="219"/>
                  </a:lnTo>
                  <a:lnTo>
                    <a:pt x="599" y="222"/>
                  </a:lnTo>
                  <a:lnTo>
                    <a:pt x="605" y="226"/>
                  </a:lnTo>
                  <a:lnTo>
                    <a:pt x="612" y="228"/>
                  </a:lnTo>
                  <a:lnTo>
                    <a:pt x="618" y="231"/>
                  </a:lnTo>
                  <a:lnTo>
                    <a:pt x="625" y="232"/>
                  </a:lnTo>
                  <a:lnTo>
                    <a:pt x="634" y="232"/>
                  </a:lnTo>
                  <a:lnTo>
                    <a:pt x="641" y="232"/>
                  </a:lnTo>
                  <a:lnTo>
                    <a:pt x="650" y="232"/>
                  </a:lnTo>
                  <a:lnTo>
                    <a:pt x="660" y="231"/>
                  </a:lnTo>
                  <a:lnTo>
                    <a:pt x="670" y="231"/>
                  </a:lnTo>
                  <a:lnTo>
                    <a:pt x="680" y="229"/>
                  </a:lnTo>
                  <a:lnTo>
                    <a:pt x="690" y="228"/>
                  </a:lnTo>
                  <a:lnTo>
                    <a:pt x="698" y="226"/>
                  </a:lnTo>
                  <a:lnTo>
                    <a:pt x="706" y="222"/>
                  </a:lnTo>
                  <a:lnTo>
                    <a:pt x="708" y="218"/>
                  </a:lnTo>
                  <a:lnTo>
                    <a:pt x="708" y="210"/>
                  </a:lnTo>
                  <a:lnTo>
                    <a:pt x="706" y="203"/>
                  </a:lnTo>
                  <a:lnTo>
                    <a:pt x="703" y="196"/>
                  </a:lnTo>
                  <a:lnTo>
                    <a:pt x="700" y="189"/>
                  </a:lnTo>
                  <a:lnTo>
                    <a:pt x="696" y="183"/>
                  </a:lnTo>
                  <a:lnTo>
                    <a:pt x="690" y="177"/>
                  </a:lnTo>
                  <a:lnTo>
                    <a:pt x="684" y="172"/>
                  </a:lnTo>
                  <a:lnTo>
                    <a:pt x="675" y="166"/>
                  </a:lnTo>
                  <a:lnTo>
                    <a:pt x="665" y="160"/>
                  </a:lnTo>
                  <a:lnTo>
                    <a:pt x="650" y="151"/>
                  </a:lnTo>
                  <a:lnTo>
                    <a:pt x="624" y="136"/>
                  </a:lnTo>
                  <a:lnTo>
                    <a:pt x="592" y="115"/>
                  </a:lnTo>
                  <a:lnTo>
                    <a:pt x="559" y="94"/>
                  </a:lnTo>
                  <a:lnTo>
                    <a:pt x="526" y="74"/>
                  </a:lnTo>
                  <a:lnTo>
                    <a:pt x="499" y="56"/>
                  </a:lnTo>
                  <a:lnTo>
                    <a:pt x="480" y="43"/>
                  </a:lnTo>
                  <a:lnTo>
                    <a:pt x="473" y="39"/>
                  </a:lnTo>
                  <a:lnTo>
                    <a:pt x="510" y="15"/>
                  </a:lnTo>
                  <a:lnTo>
                    <a:pt x="448" y="2"/>
                  </a:lnTo>
                  <a:close/>
                </a:path>
              </a:pathLst>
            </a:custGeom>
            <a:solidFill>
              <a:srgbClr val="F9F2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1" name="Freeform 18"/>
            <p:cNvSpPr>
              <a:spLocks/>
            </p:cNvSpPr>
            <p:nvPr/>
          </p:nvSpPr>
          <p:spPr bwMode="auto">
            <a:xfrm>
              <a:off x="5950" y="3509"/>
              <a:ext cx="760" cy="377"/>
            </a:xfrm>
            <a:custGeom>
              <a:avLst/>
              <a:gdLst>
                <a:gd name="T0" fmla="*/ 336 w 760"/>
                <a:gd name="T1" fmla="*/ 83 h 377"/>
                <a:gd name="T2" fmla="*/ 277 w 760"/>
                <a:gd name="T3" fmla="*/ 69 h 377"/>
                <a:gd name="T4" fmla="*/ 223 w 760"/>
                <a:gd name="T5" fmla="*/ 51 h 377"/>
                <a:gd name="T6" fmla="*/ 201 w 760"/>
                <a:gd name="T7" fmla="*/ 37 h 377"/>
                <a:gd name="T8" fmla="*/ 181 w 760"/>
                <a:gd name="T9" fmla="*/ 30 h 377"/>
                <a:gd name="T10" fmla="*/ 129 w 760"/>
                <a:gd name="T11" fmla="*/ 43 h 377"/>
                <a:gd name="T12" fmla="*/ 73 w 760"/>
                <a:gd name="T13" fmla="*/ 66 h 377"/>
                <a:gd name="T14" fmla="*/ 36 w 760"/>
                <a:gd name="T15" fmla="*/ 87 h 377"/>
                <a:gd name="T16" fmla="*/ 7 w 760"/>
                <a:gd name="T17" fmla="*/ 107 h 377"/>
                <a:gd name="T18" fmla="*/ 10 w 760"/>
                <a:gd name="T19" fmla="*/ 115 h 377"/>
                <a:gd name="T20" fmla="*/ 66 w 760"/>
                <a:gd name="T21" fmla="*/ 109 h 377"/>
                <a:gd name="T22" fmla="*/ 147 w 760"/>
                <a:gd name="T23" fmla="*/ 107 h 377"/>
                <a:gd name="T24" fmla="*/ 223 w 760"/>
                <a:gd name="T25" fmla="*/ 119 h 377"/>
                <a:gd name="T26" fmla="*/ 282 w 760"/>
                <a:gd name="T27" fmla="*/ 126 h 377"/>
                <a:gd name="T28" fmla="*/ 306 w 760"/>
                <a:gd name="T29" fmla="*/ 129 h 377"/>
                <a:gd name="T30" fmla="*/ 269 w 760"/>
                <a:gd name="T31" fmla="*/ 158 h 377"/>
                <a:gd name="T32" fmla="*/ 206 w 760"/>
                <a:gd name="T33" fmla="*/ 211 h 377"/>
                <a:gd name="T34" fmla="*/ 178 w 760"/>
                <a:gd name="T35" fmla="*/ 254 h 377"/>
                <a:gd name="T36" fmla="*/ 151 w 760"/>
                <a:gd name="T37" fmla="*/ 341 h 377"/>
                <a:gd name="T38" fmla="*/ 165 w 760"/>
                <a:gd name="T39" fmla="*/ 374 h 377"/>
                <a:gd name="T40" fmla="*/ 188 w 760"/>
                <a:gd name="T41" fmla="*/ 369 h 377"/>
                <a:gd name="T42" fmla="*/ 211 w 760"/>
                <a:gd name="T43" fmla="*/ 345 h 377"/>
                <a:gd name="T44" fmla="*/ 231 w 760"/>
                <a:gd name="T45" fmla="*/ 322 h 377"/>
                <a:gd name="T46" fmla="*/ 282 w 760"/>
                <a:gd name="T47" fmla="*/ 269 h 377"/>
                <a:gd name="T48" fmla="*/ 355 w 760"/>
                <a:gd name="T49" fmla="*/ 197 h 377"/>
                <a:gd name="T50" fmla="*/ 385 w 760"/>
                <a:gd name="T51" fmla="*/ 172 h 377"/>
                <a:gd name="T52" fmla="*/ 398 w 760"/>
                <a:gd name="T53" fmla="*/ 161 h 377"/>
                <a:gd name="T54" fmla="*/ 434 w 760"/>
                <a:gd name="T55" fmla="*/ 164 h 377"/>
                <a:gd name="T56" fmla="*/ 500 w 760"/>
                <a:gd name="T57" fmla="*/ 194 h 377"/>
                <a:gd name="T58" fmla="*/ 563 w 760"/>
                <a:gd name="T59" fmla="*/ 226 h 377"/>
                <a:gd name="T60" fmla="*/ 622 w 760"/>
                <a:gd name="T61" fmla="*/ 266 h 377"/>
                <a:gd name="T62" fmla="*/ 675 w 760"/>
                <a:gd name="T63" fmla="*/ 310 h 377"/>
                <a:gd name="T64" fmla="*/ 720 w 760"/>
                <a:gd name="T65" fmla="*/ 336 h 377"/>
                <a:gd name="T66" fmla="*/ 746 w 760"/>
                <a:gd name="T67" fmla="*/ 328 h 377"/>
                <a:gd name="T68" fmla="*/ 759 w 760"/>
                <a:gd name="T69" fmla="*/ 285 h 377"/>
                <a:gd name="T70" fmla="*/ 757 w 760"/>
                <a:gd name="T71" fmla="*/ 257 h 377"/>
                <a:gd name="T72" fmla="*/ 733 w 760"/>
                <a:gd name="T73" fmla="*/ 217 h 377"/>
                <a:gd name="T74" fmla="*/ 661 w 760"/>
                <a:gd name="T75" fmla="*/ 164 h 377"/>
                <a:gd name="T76" fmla="*/ 578 w 760"/>
                <a:gd name="T77" fmla="*/ 122 h 377"/>
                <a:gd name="T78" fmla="*/ 524 w 760"/>
                <a:gd name="T79" fmla="*/ 102 h 377"/>
                <a:gd name="T80" fmla="*/ 639 w 760"/>
                <a:gd name="T81" fmla="*/ 56 h 377"/>
                <a:gd name="T82" fmla="*/ 628 w 760"/>
                <a:gd name="T83" fmla="*/ 43 h 377"/>
                <a:gd name="T84" fmla="*/ 599 w 760"/>
                <a:gd name="T85" fmla="*/ 23 h 377"/>
                <a:gd name="T86" fmla="*/ 563 w 760"/>
                <a:gd name="T87" fmla="*/ 7 h 377"/>
                <a:gd name="T88" fmla="*/ 530 w 760"/>
                <a:gd name="T89" fmla="*/ 1 h 377"/>
                <a:gd name="T90" fmla="*/ 507 w 760"/>
                <a:gd name="T91" fmla="*/ 1 h 377"/>
                <a:gd name="T92" fmla="*/ 451 w 760"/>
                <a:gd name="T93" fmla="*/ 30 h 377"/>
                <a:gd name="T94" fmla="*/ 374 w 760"/>
                <a:gd name="T95" fmla="*/ 73 h 37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60"/>
                <a:gd name="T145" fmla="*/ 0 h 377"/>
                <a:gd name="T146" fmla="*/ 760 w 760"/>
                <a:gd name="T147" fmla="*/ 377 h 37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60" h="377">
                  <a:moveTo>
                    <a:pt x="352" y="86"/>
                  </a:moveTo>
                  <a:lnTo>
                    <a:pt x="348" y="84"/>
                  </a:lnTo>
                  <a:lnTo>
                    <a:pt x="336" y="83"/>
                  </a:lnTo>
                  <a:lnTo>
                    <a:pt x="319" y="79"/>
                  </a:lnTo>
                  <a:lnTo>
                    <a:pt x="299" y="73"/>
                  </a:lnTo>
                  <a:lnTo>
                    <a:pt x="277" y="69"/>
                  </a:lnTo>
                  <a:lnTo>
                    <a:pt x="256" y="63"/>
                  </a:lnTo>
                  <a:lnTo>
                    <a:pt x="237" y="57"/>
                  </a:lnTo>
                  <a:lnTo>
                    <a:pt x="223" y="51"/>
                  </a:lnTo>
                  <a:lnTo>
                    <a:pt x="213" y="46"/>
                  </a:lnTo>
                  <a:lnTo>
                    <a:pt x="206" y="41"/>
                  </a:lnTo>
                  <a:lnTo>
                    <a:pt x="201" y="37"/>
                  </a:lnTo>
                  <a:lnTo>
                    <a:pt x="196" y="33"/>
                  </a:lnTo>
                  <a:lnTo>
                    <a:pt x="190" y="30"/>
                  </a:lnTo>
                  <a:lnTo>
                    <a:pt x="181" y="30"/>
                  </a:lnTo>
                  <a:lnTo>
                    <a:pt x="168" y="31"/>
                  </a:lnTo>
                  <a:lnTo>
                    <a:pt x="151" y="36"/>
                  </a:lnTo>
                  <a:lnTo>
                    <a:pt x="129" y="43"/>
                  </a:lnTo>
                  <a:lnTo>
                    <a:pt x="109" y="50"/>
                  </a:lnTo>
                  <a:lnTo>
                    <a:pt x="91" y="59"/>
                  </a:lnTo>
                  <a:lnTo>
                    <a:pt x="73" y="66"/>
                  </a:lnTo>
                  <a:lnTo>
                    <a:pt x="58" y="74"/>
                  </a:lnTo>
                  <a:lnTo>
                    <a:pt x="45" y="82"/>
                  </a:lnTo>
                  <a:lnTo>
                    <a:pt x="36" y="87"/>
                  </a:lnTo>
                  <a:lnTo>
                    <a:pt x="30" y="92"/>
                  </a:lnTo>
                  <a:lnTo>
                    <a:pt x="20" y="99"/>
                  </a:lnTo>
                  <a:lnTo>
                    <a:pt x="7" y="107"/>
                  </a:lnTo>
                  <a:lnTo>
                    <a:pt x="0" y="113"/>
                  </a:lnTo>
                  <a:lnTo>
                    <a:pt x="2" y="116"/>
                  </a:lnTo>
                  <a:lnTo>
                    <a:pt x="10" y="115"/>
                  </a:lnTo>
                  <a:lnTo>
                    <a:pt x="25" y="113"/>
                  </a:lnTo>
                  <a:lnTo>
                    <a:pt x="43" y="110"/>
                  </a:lnTo>
                  <a:lnTo>
                    <a:pt x="66" y="109"/>
                  </a:lnTo>
                  <a:lnTo>
                    <a:pt x="92" y="106"/>
                  </a:lnTo>
                  <a:lnTo>
                    <a:pt x="119" y="106"/>
                  </a:lnTo>
                  <a:lnTo>
                    <a:pt x="147" y="107"/>
                  </a:lnTo>
                  <a:lnTo>
                    <a:pt x="173" y="110"/>
                  </a:lnTo>
                  <a:lnTo>
                    <a:pt x="198" y="115"/>
                  </a:lnTo>
                  <a:lnTo>
                    <a:pt x="223" y="119"/>
                  </a:lnTo>
                  <a:lnTo>
                    <a:pt x="246" y="122"/>
                  </a:lnTo>
                  <a:lnTo>
                    <a:pt x="266" y="125"/>
                  </a:lnTo>
                  <a:lnTo>
                    <a:pt x="282" y="126"/>
                  </a:lnTo>
                  <a:lnTo>
                    <a:pt x="295" y="128"/>
                  </a:lnTo>
                  <a:lnTo>
                    <a:pt x="303" y="129"/>
                  </a:lnTo>
                  <a:lnTo>
                    <a:pt x="306" y="129"/>
                  </a:lnTo>
                  <a:lnTo>
                    <a:pt x="300" y="133"/>
                  </a:lnTo>
                  <a:lnTo>
                    <a:pt x="287" y="143"/>
                  </a:lnTo>
                  <a:lnTo>
                    <a:pt x="269" y="158"/>
                  </a:lnTo>
                  <a:lnTo>
                    <a:pt x="247" y="175"/>
                  </a:lnTo>
                  <a:lnTo>
                    <a:pt x="224" y="194"/>
                  </a:lnTo>
                  <a:lnTo>
                    <a:pt x="206" y="211"/>
                  </a:lnTo>
                  <a:lnTo>
                    <a:pt x="191" y="226"/>
                  </a:lnTo>
                  <a:lnTo>
                    <a:pt x="186" y="234"/>
                  </a:lnTo>
                  <a:lnTo>
                    <a:pt x="178" y="254"/>
                  </a:lnTo>
                  <a:lnTo>
                    <a:pt x="167" y="285"/>
                  </a:lnTo>
                  <a:lnTo>
                    <a:pt x="155" y="316"/>
                  </a:lnTo>
                  <a:lnTo>
                    <a:pt x="151" y="341"/>
                  </a:lnTo>
                  <a:lnTo>
                    <a:pt x="152" y="355"/>
                  </a:lnTo>
                  <a:lnTo>
                    <a:pt x="157" y="367"/>
                  </a:lnTo>
                  <a:lnTo>
                    <a:pt x="165" y="374"/>
                  </a:lnTo>
                  <a:lnTo>
                    <a:pt x="175" y="377"/>
                  </a:lnTo>
                  <a:lnTo>
                    <a:pt x="181" y="375"/>
                  </a:lnTo>
                  <a:lnTo>
                    <a:pt x="188" y="369"/>
                  </a:lnTo>
                  <a:lnTo>
                    <a:pt x="196" y="364"/>
                  </a:lnTo>
                  <a:lnTo>
                    <a:pt x="204" y="355"/>
                  </a:lnTo>
                  <a:lnTo>
                    <a:pt x="211" y="345"/>
                  </a:lnTo>
                  <a:lnTo>
                    <a:pt x="219" y="336"/>
                  </a:lnTo>
                  <a:lnTo>
                    <a:pt x="226" y="329"/>
                  </a:lnTo>
                  <a:lnTo>
                    <a:pt x="231" y="322"/>
                  </a:lnTo>
                  <a:lnTo>
                    <a:pt x="242" y="312"/>
                  </a:lnTo>
                  <a:lnTo>
                    <a:pt x="260" y="293"/>
                  </a:lnTo>
                  <a:lnTo>
                    <a:pt x="282" y="269"/>
                  </a:lnTo>
                  <a:lnTo>
                    <a:pt x="308" y="244"/>
                  </a:lnTo>
                  <a:lnTo>
                    <a:pt x="332" y="218"/>
                  </a:lnTo>
                  <a:lnTo>
                    <a:pt x="355" y="197"/>
                  </a:lnTo>
                  <a:lnTo>
                    <a:pt x="371" y="182"/>
                  </a:lnTo>
                  <a:lnTo>
                    <a:pt x="381" y="175"/>
                  </a:lnTo>
                  <a:lnTo>
                    <a:pt x="385" y="172"/>
                  </a:lnTo>
                  <a:lnTo>
                    <a:pt x="388" y="169"/>
                  </a:lnTo>
                  <a:lnTo>
                    <a:pt x="392" y="165"/>
                  </a:lnTo>
                  <a:lnTo>
                    <a:pt x="398" y="161"/>
                  </a:lnTo>
                  <a:lnTo>
                    <a:pt x="407" y="159"/>
                  </a:lnTo>
                  <a:lnTo>
                    <a:pt x="418" y="159"/>
                  </a:lnTo>
                  <a:lnTo>
                    <a:pt x="434" y="164"/>
                  </a:lnTo>
                  <a:lnTo>
                    <a:pt x="454" y="172"/>
                  </a:lnTo>
                  <a:lnTo>
                    <a:pt x="477" y="184"/>
                  </a:lnTo>
                  <a:lnTo>
                    <a:pt x="500" y="194"/>
                  </a:lnTo>
                  <a:lnTo>
                    <a:pt x="522" y="204"/>
                  </a:lnTo>
                  <a:lnTo>
                    <a:pt x="543" y="214"/>
                  </a:lnTo>
                  <a:lnTo>
                    <a:pt x="563" y="226"/>
                  </a:lnTo>
                  <a:lnTo>
                    <a:pt x="583" y="237"/>
                  </a:lnTo>
                  <a:lnTo>
                    <a:pt x="603" y="250"/>
                  </a:lnTo>
                  <a:lnTo>
                    <a:pt x="622" y="266"/>
                  </a:lnTo>
                  <a:lnTo>
                    <a:pt x="641" y="282"/>
                  </a:lnTo>
                  <a:lnTo>
                    <a:pt x="658" y="296"/>
                  </a:lnTo>
                  <a:lnTo>
                    <a:pt x="675" y="310"/>
                  </a:lnTo>
                  <a:lnTo>
                    <a:pt x="693" y="321"/>
                  </a:lnTo>
                  <a:lnTo>
                    <a:pt x="707" y="329"/>
                  </a:lnTo>
                  <a:lnTo>
                    <a:pt x="720" y="336"/>
                  </a:lnTo>
                  <a:lnTo>
                    <a:pt x="730" y="338"/>
                  </a:lnTo>
                  <a:lnTo>
                    <a:pt x="737" y="336"/>
                  </a:lnTo>
                  <a:lnTo>
                    <a:pt x="746" y="328"/>
                  </a:lnTo>
                  <a:lnTo>
                    <a:pt x="751" y="315"/>
                  </a:lnTo>
                  <a:lnTo>
                    <a:pt x="756" y="299"/>
                  </a:lnTo>
                  <a:lnTo>
                    <a:pt x="759" y="285"/>
                  </a:lnTo>
                  <a:lnTo>
                    <a:pt x="760" y="277"/>
                  </a:lnTo>
                  <a:lnTo>
                    <a:pt x="760" y="267"/>
                  </a:lnTo>
                  <a:lnTo>
                    <a:pt x="757" y="257"/>
                  </a:lnTo>
                  <a:lnTo>
                    <a:pt x="753" y="246"/>
                  </a:lnTo>
                  <a:lnTo>
                    <a:pt x="746" y="233"/>
                  </a:lnTo>
                  <a:lnTo>
                    <a:pt x="733" y="217"/>
                  </a:lnTo>
                  <a:lnTo>
                    <a:pt x="714" y="201"/>
                  </a:lnTo>
                  <a:lnTo>
                    <a:pt x="690" y="182"/>
                  </a:lnTo>
                  <a:lnTo>
                    <a:pt x="661" y="164"/>
                  </a:lnTo>
                  <a:lnTo>
                    <a:pt x="632" y="146"/>
                  </a:lnTo>
                  <a:lnTo>
                    <a:pt x="603" y="133"/>
                  </a:lnTo>
                  <a:lnTo>
                    <a:pt x="578" y="122"/>
                  </a:lnTo>
                  <a:lnTo>
                    <a:pt x="555" y="112"/>
                  </a:lnTo>
                  <a:lnTo>
                    <a:pt x="536" y="106"/>
                  </a:lnTo>
                  <a:lnTo>
                    <a:pt x="524" y="102"/>
                  </a:lnTo>
                  <a:lnTo>
                    <a:pt x="520" y="100"/>
                  </a:lnTo>
                  <a:lnTo>
                    <a:pt x="641" y="57"/>
                  </a:lnTo>
                  <a:lnTo>
                    <a:pt x="639" y="56"/>
                  </a:lnTo>
                  <a:lnTo>
                    <a:pt x="638" y="53"/>
                  </a:lnTo>
                  <a:lnTo>
                    <a:pt x="634" y="48"/>
                  </a:lnTo>
                  <a:lnTo>
                    <a:pt x="628" y="43"/>
                  </a:lnTo>
                  <a:lnTo>
                    <a:pt x="619" y="37"/>
                  </a:lnTo>
                  <a:lnTo>
                    <a:pt x="611" y="30"/>
                  </a:lnTo>
                  <a:lnTo>
                    <a:pt x="599" y="23"/>
                  </a:lnTo>
                  <a:lnTo>
                    <a:pt x="588" y="17"/>
                  </a:lnTo>
                  <a:lnTo>
                    <a:pt x="575" y="11"/>
                  </a:lnTo>
                  <a:lnTo>
                    <a:pt x="563" y="7"/>
                  </a:lnTo>
                  <a:lnTo>
                    <a:pt x="552" y="4"/>
                  </a:lnTo>
                  <a:lnTo>
                    <a:pt x="540" y="2"/>
                  </a:lnTo>
                  <a:lnTo>
                    <a:pt x="530" y="1"/>
                  </a:lnTo>
                  <a:lnTo>
                    <a:pt x="522" y="0"/>
                  </a:lnTo>
                  <a:lnTo>
                    <a:pt x="514" y="0"/>
                  </a:lnTo>
                  <a:lnTo>
                    <a:pt x="507" y="1"/>
                  </a:lnTo>
                  <a:lnTo>
                    <a:pt x="496" y="5"/>
                  </a:lnTo>
                  <a:lnTo>
                    <a:pt x="476" y="15"/>
                  </a:lnTo>
                  <a:lnTo>
                    <a:pt x="451" y="30"/>
                  </a:lnTo>
                  <a:lnTo>
                    <a:pt x="424" y="46"/>
                  </a:lnTo>
                  <a:lnTo>
                    <a:pt x="397" y="60"/>
                  </a:lnTo>
                  <a:lnTo>
                    <a:pt x="374" y="73"/>
                  </a:lnTo>
                  <a:lnTo>
                    <a:pt x="358" y="83"/>
                  </a:lnTo>
                  <a:lnTo>
                    <a:pt x="352" y="86"/>
                  </a:lnTo>
                  <a:close/>
                </a:path>
              </a:pathLst>
            </a:custGeom>
            <a:solidFill>
              <a:srgbClr val="F9F2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2" name="Freeform 19"/>
            <p:cNvSpPr>
              <a:spLocks/>
            </p:cNvSpPr>
            <p:nvPr/>
          </p:nvSpPr>
          <p:spPr bwMode="auto">
            <a:xfrm>
              <a:off x="6107" y="3258"/>
              <a:ext cx="702" cy="252"/>
            </a:xfrm>
            <a:custGeom>
              <a:avLst/>
              <a:gdLst>
                <a:gd name="T0" fmla="*/ 47 w 702"/>
                <a:gd name="T1" fmla="*/ 101 h 252"/>
                <a:gd name="T2" fmla="*/ 105 w 702"/>
                <a:gd name="T3" fmla="*/ 92 h 252"/>
                <a:gd name="T4" fmla="*/ 155 w 702"/>
                <a:gd name="T5" fmla="*/ 88 h 252"/>
                <a:gd name="T6" fmla="*/ 209 w 702"/>
                <a:gd name="T7" fmla="*/ 88 h 252"/>
                <a:gd name="T8" fmla="*/ 274 w 702"/>
                <a:gd name="T9" fmla="*/ 88 h 252"/>
                <a:gd name="T10" fmla="*/ 310 w 702"/>
                <a:gd name="T11" fmla="*/ 91 h 252"/>
                <a:gd name="T12" fmla="*/ 209 w 702"/>
                <a:gd name="T13" fmla="*/ 239 h 252"/>
                <a:gd name="T14" fmla="*/ 243 w 702"/>
                <a:gd name="T15" fmla="*/ 240 h 252"/>
                <a:gd name="T16" fmla="*/ 270 w 702"/>
                <a:gd name="T17" fmla="*/ 238 h 252"/>
                <a:gd name="T18" fmla="*/ 296 w 702"/>
                <a:gd name="T19" fmla="*/ 207 h 252"/>
                <a:gd name="T20" fmla="*/ 329 w 702"/>
                <a:gd name="T21" fmla="*/ 160 h 252"/>
                <a:gd name="T22" fmla="*/ 355 w 702"/>
                <a:gd name="T23" fmla="*/ 135 h 252"/>
                <a:gd name="T24" fmla="*/ 388 w 702"/>
                <a:gd name="T25" fmla="*/ 112 h 252"/>
                <a:gd name="T26" fmla="*/ 429 w 702"/>
                <a:gd name="T27" fmla="*/ 104 h 252"/>
                <a:gd name="T28" fmla="*/ 484 w 702"/>
                <a:gd name="T29" fmla="*/ 127 h 252"/>
                <a:gd name="T30" fmla="*/ 559 w 702"/>
                <a:gd name="T31" fmla="*/ 174 h 252"/>
                <a:gd name="T32" fmla="*/ 616 w 702"/>
                <a:gd name="T33" fmla="*/ 212 h 252"/>
                <a:gd name="T34" fmla="*/ 650 w 702"/>
                <a:gd name="T35" fmla="*/ 235 h 252"/>
                <a:gd name="T36" fmla="*/ 679 w 702"/>
                <a:gd name="T37" fmla="*/ 252 h 252"/>
                <a:gd name="T38" fmla="*/ 701 w 702"/>
                <a:gd name="T39" fmla="*/ 235 h 252"/>
                <a:gd name="T40" fmla="*/ 691 w 702"/>
                <a:gd name="T41" fmla="*/ 171 h 252"/>
                <a:gd name="T42" fmla="*/ 652 w 702"/>
                <a:gd name="T43" fmla="*/ 140 h 252"/>
                <a:gd name="T44" fmla="*/ 590 w 702"/>
                <a:gd name="T45" fmla="*/ 104 h 252"/>
                <a:gd name="T46" fmla="*/ 559 w 702"/>
                <a:gd name="T47" fmla="*/ 88 h 252"/>
                <a:gd name="T48" fmla="*/ 507 w 702"/>
                <a:gd name="T49" fmla="*/ 68 h 252"/>
                <a:gd name="T50" fmla="*/ 459 w 702"/>
                <a:gd name="T51" fmla="*/ 52 h 252"/>
                <a:gd name="T52" fmla="*/ 534 w 702"/>
                <a:gd name="T53" fmla="*/ 29 h 252"/>
                <a:gd name="T54" fmla="*/ 551 w 702"/>
                <a:gd name="T55" fmla="*/ 29 h 252"/>
                <a:gd name="T56" fmla="*/ 548 w 702"/>
                <a:gd name="T57" fmla="*/ 22 h 252"/>
                <a:gd name="T58" fmla="*/ 505 w 702"/>
                <a:gd name="T59" fmla="*/ 7 h 252"/>
                <a:gd name="T60" fmla="*/ 472 w 702"/>
                <a:gd name="T61" fmla="*/ 1 h 252"/>
                <a:gd name="T62" fmla="*/ 446 w 702"/>
                <a:gd name="T63" fmla="*/ 1 h 252"/>
                <a:gd name="T64" fmla="*/ 428 w 702"/>
                <a:gd name="T65" fmla="*/ 12 h 252"/>
                <a:gd name="T66" fmla="*/ 406 w 702"/>
                <a:gd name="T67" fmla="*/ 29 h 252"/>
                <a:gd name="T68" fmla="*/ 367 w 702"/>
                <a:gd name="T69" fmla="*/ 43 h 252"/>
                <a:gd name="T70" fmla="*/ 329 w 702"/>
                <a:gd name="T71" fmla="*/ 53 h 252"/>
                <a:gd name="T72" fmla="*/ 280 w 702"/>
                <a:gd name="T73" fmla="*/ 53 h 252"/>
                <a:gd name="T74" fmla="*/ 205 w 702"/>
                <a:gd name="T75" fmla="*/ 36 h 252"/>
                <a:gd name="T76" fmla="*/ 129 w 702"/>
                <a:gd name="T77" fmla="*/ 29 h 252"/>
                <a:gd name="T78" fmla="*/ 87 w 702"/>
                <a:gd name="T79" fmla="*/ 29 h 252"/>
                <a:gd name="T80" fmla="*/ 54 w 702"/>
                <a:gd name="T81" fmla="*/ 48 h 252"/>
                <a:gd name="T82" fmla="*/ 11 w 702"/>
                <a:gd name="T83" fmla="*/ 73 h 252"/>
                <a:gd name="T84" fmla="*/ 31 w 702"/>
                <a:gd name="T85" fmla="*/ 104 h 2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02"/>
                <a:gd name="T130" fmla="*/ 0 h 252"/>
                <a:gd name="T131" fmla="*/ 702 w 702"/>
                <a:gd name="T132" fmla="*/ 252 h 2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02" h="252">
                  <a:moveTo>
                    <a:pt x="31" y="104"/>
                  </a:moveTo>
                  <a:lnTo>
                    <a:pt x="36" y="104"/>
                  </a:lnTo>
                  <a:lnTo>
                    <a:pt x="47" y="101"/>
                  </a:lnTo>
                  <a:lnTo>
                    <a:pt x="64" y="99"/>
                  </a:lnTo>
                  <a:lnTo>
                    <a:pt x="85" y="95"/>
                  </a:lnTo>
                  <a:lnTo>
                    <a:pt x="105" y="92"/>
                  </a:lnTo>
                  <a:lnTo>
                    <a:pt x="125" y="91"/>
                  </a:lnTo>
                  <a:lnTo>
                    <a:pt x="142" y="88"/>
                  </a:lnTo>
                  <a:lnTo>
                    <a:pt x="155" y="88"/>
                  </a:lnTo>
                  <a:lnTo>
                    <a:pt x="168" y="88"/>
                  </a:lnTo>
                  <a:lnTo>
                    <a:pt x="187" y="88"/>
                  </a:lnTo>
                  <a:lnTo>
                    <a:pt x="209" y="88"/>
                  </a:lnTo>
                  <a:lnTo>
                    <a:pt x="232" y="88"/>
                  </a:lnTo>
                  <a:lnTo>
                    <a:pt x="254" y="88"/>
                  </a:lnTo>
                  <a:lnTo>
                    <a:pt x="274" y="88"/>
                  </a:lnTo>
                  <a:lnTo>
                    <a:pt x="287" y="88"/>
                  </a:lnTo>
                  <a:lnTo>
                    <a:pt x="291" y="88"/>
                  </a:lnTo>
                  <a:lnTo>
                    <a:pt x="310" y="91"/>
                  </a:lnTo>
                  <a:lnTo>
                    <a:pt x="201" y="238"/>
                  </a:lnTo>
                  <a:lnTo>
                    <a:pt x="204" y="238"/>
                  </a:lnTo>
                  <a:lnTo>
                    <a:pt x="209" y="239"/>
                  </a:lnTo>
                  <a:lnTo>
                    <a:pt x="220" y="239"/>
                  </a:lnTo>
                  <a:lnTo>
                    <a:pt x="231" y="239"/>
                  </a:lnTo>
                  <a:lnTo>
                    <a:pt x="243" y="240"/>
                  </a:lnTo>
                  <a:lnTo>
                    <a:pt x="254" y="240"/>
                  </a:lnTo>
                  <a:lnTo>
                    <a:pt x="263" y="239"/>
                  </a:lnTo>
                  <a:lnTo>
                    <a:pt x="270" y="238"/>
                  </a:lnTo>
                  <a:lnTo>
                    <a:pt x="276" y="232"/>
                  </a:lnTo>
                  <a:lnTo>
                    <a:pt x="284" y="222"/>
                  </a:lnTo>
                  <a:lnTo>
                    <a:pt x="296" y="207"/>
                  </a:lnTo>
                  <a:lnTo>
                    <a:pt x="307" y="192"/>
                  </a:lnTo>
                  <a:lnTo>
                    <a:pt x="319" y="174"/>
                  </a:lnTo>
                  <a:lnTo>
                    <a:pt x="329" y="160"/>
                  </a:lnTo>
                  <a:lnTo>
                    <a:pt x="339" y="148"/>
                  </a:lnTo>
                  <a:lnTo>
                    <a:pt x="347" y="141"/>
                  </a:lnTo>
                  <a:lnTo>
                    <a:pt x="355" y="135"/>
                  </a:lnTo>
                  <a:lnTo>
                    <a:pt x="365" y="128"/>
                  </a:lnTo>
                  <a:lnTo>
                    <a:pt x="376" y="121"/>
                  </a:lnTo>
                  <a:lnTo>
                    <a:pt x="388" y="112"/>
                  </a:lnTo>
                  <a:lnTo>
                    <a:pt x="401" y="107"/>
                  </a:lnTo>
                  <a:lnTo>
                    <a:pt x="415" y="104"/>
                  </a:lnTo>
                  <a:lnTo>
                    <a:pt x="429" y="104"/>
                  </a:lnTo>
                  <a:lnTo>
                    <a:pt x="444" y="107"/>
                  </a:lnTo>
                  <a:lnTo>
                    <a:pt x="461" y="115"/>
                  </a:lnTo>
                  <a:lnTo>
                    <a:pt x="484" y="127"/>
                  </a:lnTo>
                  <a:lnTo>
                    <a:pt x="508" y="143"/>
                  </a:lnTo>
                  <a:lnTo>
                    <a:pt x="534" y="158"/>
                  </a:lnTo>
                  <a:lnTo>
                    <a:pt x="559" y="174"/>
                  </a:lnTo>
                  <a:lnTo>
                    <a:pt x="582" y="190"/>
                  </a:lnTo>
                  <a:lnTo>
                    <a:pt x="602" y="203"/>
                  </a:lnTo>
                  <a:lnTo>
                    <a:pt x="616" y="212"/>
                  </a:lnTo>
                  <a:lnTo>
                    <a:pt x="627" y="219"/>
                  </a:lnTo>
                  <a:lnTo>
                    <a:pt x="639" y="227"/>
                  </a:lnTo>
                  <a:lnTo>
                    <a:pt x="650" y="235"/>
                  </a:lnTo>
                  <a:lnTo>
                    <a:pt x="662" y="242"/>
                  </a:lnTo>
                  <a:lnTo>
                    <a:pt x="671" y="248"/>
                  </a:lnTo>
                  <a:lnTo>
                    <a:pt x="679" y="252"/>
                  </a:lnTo>
                  <a:lnTo>
                    <a:pt x="688" y="252"/>
                  </a:lnTo>
                  <a:lnTo>
                    <a:pt x="694" y="249"/>
                  </a:lnTo>
                  <a:lnTo>
                    <a:pt x="701" y="235"/>
                  </a:lnTo>
                  <a:lnTo>
                    <a:pt x="702" y="213"/>
                  </a:lnTo>
                  <a:lnTo>
                    <a:pt x="698" y="190"/>
                  </a:lnTo>
                  <a:lnTo>
                    <a:pt x="691" y="171"/>
                  </a:lnTo>
                  <a:lnTo>
                    <a:pt x="684" y="163"/>
                  </a:lnTo>
                  <a:lnTo>
                    <a:pt x="669" y="151"/>
                  </a:lnTo>
                  <a:lnTo>
                    <a:pt x="652" y="140"/>
                  </a:lnTo>
                  <a:lnTo>
                    <a:pt x="630" y="127"/>
                  </a:lnTo>
                  <a:lnTo>
                    <a:pt x="610" y="114"/>
                  </a:lnTo>
                  <a:lnTo>
                    <a:pt x="590" y="104"/>
                  </a:lnTo>
                  <a:lnTo>
                    <a:pt x="576" y="95"/>
                  </a:lnTo>
                  <a:lnTo>
                    <a:pt x="567" y="91"/>
                  </a:lnTo>
                  <a:lnTo>
                    <a:pt x="559" y="88"/>
                  </a:lnTo>
                  <a:lnTo>
                    <a:pt x="544" y="82"/>
                  </a:lnTo>
                  <a:lnTo>
                    <a:pt x="525" y="75"/>
                  </a:lnTo>
                  <a:lnTo>
                    <a:pt x="507" y="68"/>
                  </a:lnTo>
                  <a:lnTo>
                    <a:pt x="487" y="62"/>
                  </a:lnTo>
                  <a:lnTo>
                    <a:pt x="471" y="56"/>
                  </a:lnTo>
                  <a:lnTo>
                    <a:pt x="459" y="52"/>
                  </a:lnTo>
                  <a:lnTo>
                    <a:pt x="455" y="50"/>
                  </a:lnTo>
                  <a:lnTo>
                    <a:pt x="533" y="29"/>
                  </a:lnTo>
                  <a:lnTo>
                    <a:pt x="534" y="29"/>
                  </a:lnTo>
                  <a:lnTo>
                    <a:pt x="540" y="29"/>
                  </a:lnTo>
                  <a:lnTo>
                    <a:pt x="546" y="29"/>
                  </a:lnTo>
                  <a:lnTo>
                    <a:pt x="551" y="29"/>
                  </a:lnTo>
                  <a:lnTo>
                    <a:pt x="556" y="27"/>
                  </a:lnTo>
                  <a:lnTo>
                    <a:pt x="556" y="25"/>
                  </a:lnTo>
                  <a:lnTo>
                    <a:pt x="548" y="22"/>
                  </a:lnTo>
                  <a:lnTo>
                    <a:pt x="536" y="17"/>
                  </a:lnTo>
                  <a:lnTo>
                    <a:pt x="520" y="12"/>
                  </a:lnTo>
                  <a:lnTo>
                    <a:pt x="505" y="7"/>
                  </a:lnTo>
                  <a:lnTo>
                    <a:pt x="492" y="4"/>
                  </a:lnTo>
                  <a:lnTo>
                    <a:pt x="482" y="3"/>
                  </a:lnTo>
                  <a:lnTo>
                    <a:pt x="472" y="1"/>
                  </a:lnTo>
                  <a:lnTo>
                    <a:pt x="464" y="0"/>
                  </a:lnTo>
                  <a:lnTo>
                    <a:pt x="455" y="0"/>
                  </a:lnTo>
                  <a:lnTo>
                    <a:pt x="446" y="1"/>
                  </a:lnTo>
                  <a:lnTo>
                    <a:pt x="439" y="3"/>
                  </a:lnTo>
                  <a:lnTo>
                    <a:pt x="434" y="7"/>
                  </a:lnTo>
                  <a:lnTo>
                    <a:pt x="428" y="12"/>
                  </a:lnTo>
                  <a:lnTo>
                    <a:pt x="421" y="17"/>
                  </a:lnTo>
                  <a:lnTo>
                    <a:pt x="415" y="23"/>
                  </a:lnTo>
                  <a:lnTo>
                    <a:pt x="406" y="29"/>
                  </a:lnTo>
                  <a:lnTo>
                    <a:pt x="395" y="35"/>
                  </a:lnTo>
                  <a:lnTo>
                    <a:pt x="382" y="39"/>
                  </a:lnTo>
                  <a:lnTo>
                    <a:pt x="367" y="43"/>
                  </a:lnTo>
                  <a:lnTo>
                    <a:pt x="355" y="46"/>
                  </a:lnTo>
                  <a:lnTo>
                    <a:pt x="342" y="50"/>
                  </a:lnTo>
                  <a:lnTo>
                    <a:pt x="329" y="53"/>
                  </a:lnTo>
                  <a:lnTo>
                    <a:pt x="314" y="55"/>
                  </a:lnTo>
                  <a:lnTo>
                    <a:pt x="299" y="55"/>
                  </a:lnTo>
                  <a:lnTo>
                    <a:pt x="280" y="53"/>
                  </a:lnTo>
                  <a:lnTo>
                    <a:pt x="257" y="48"/>
                  </a:lnTo>
                  <a:lnTo>
                    <a:pt x="231" y="42"/>
                  </a:lnTo>
                  <a:lnTo>
                    <a:pt x="205" y="36"/>
                  </a:lnTo>
                  <a:lnTo>
                    <a:pt x="178" y="33"/>
                  </a:lnTo>
                  <a:lnTo>
                    <a:pt x="152" y="30"/>
                  </a:lnTo>
                  <a:lnTo>
                    <a:pt x="129" y="29"/>
                  </a:lnTo>
                  <a:lnTo>
                    <a:pt x="109" y="27"/>
                  </a:lnTo>
                  <a:lnTo>
                    <a:pt x="96" y="27"/>
                  </a:lnTo>
                  <a:lnTo>
                    <a:pt x="87" y="29"/>
                  </a:lnTo>
                  <a:lnTo>
                    <a:pt x="80" y="32"/>
                  </a:lnTo>
                  <a:lnTo>
                    <a:pt x="69" y="39"/>
                  </a:lnTo>
                  <a:lnTo>
                    <a:pt x="54" y="48"/>
                  </a:lnTo>
                  <a:lnTo>
                    <a:pt x="39" y="56"/>
                  </a:lnTo>
                  <a:lnTo>
                    <a:pt x="24" y="66"/>
                  </a:lnTo>
                  <a:lnTo>
                    <a:pt x="11" y="73"/>
                  </a:lnTo>
                  <a:lnTo>
                    <a:pt x="3" y="79"/>
                  </a:lnTo>
                  <a:lnTo>
                    <a:pt x="0" y="82"/>
                  </a:lnTo>
                  <a:lnTo>
                    <a:pt x="31" y="104"/>
                  </a:lnTo>
                  <a:close/>
                </a:path>
              </a:pathLst>
            </a:custGeom>
            <a:solidFill>
              <a:srgbClr val="F9F2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3" name="Freeform 20"/>
            <p:cNvSpPr>
              <a:spLocks/>
            </p:cNvSpPr>
            <p:nvPr/>
          </p:nvSpPr>
          <p:spPr bwMode="auto">
            <a:xfrm>
              <a:off x="5572" y="1883"/>
              <a:ext cx="121" cy="31"/>
            </a:xfrm>
            <a:custGeom>
              <a:avLst/>
              <a:gdLst>
                <a:gd name="T0" fmla="*/ 121 w 121"/>
                <a:gd name="T1" fmla="*/ 10 h 31"/>
                <a:gd name="T2" fmla="*/ 107 w 121"/>
                <a:gd name="T3" fmla="*/ 15 h 31"/>
                <a:gd name="T4" fmla="*/ 91 w 121"/>
                <a:gd name="T5" fmla="*/ 21 h 31"/>
                <a:gd name="T6" fmla="*/ 75 w 121"/>
                <a:gd name="T7" fmla="*/ 25 h 31"/>
                <a:gd name="T8" fmla="*/ 59 w 121"/>
                <a:gd name="T9" fmla="*/ 29 h 31"/>
                <a:gd name="T10" fmla="*/ 44 w 121"/>
                <a:gd name="T11" fmla="*/ 31 h 31"/>
                <a:gd name="T12" fmla="*/ 28 w 121"/>
                <a:gd name="T13" fmla="*/ 29 h 31"/>
                <a:gd name="T14" fmla="*/ 13 w 121"/>
                <a:gd name="T15" fmla="*/ 22 h 31"/>
                <a:gd name="T16" fmla="*/ 0 w 121"/>
                <a:gd name="T17" fmla="*/ 10 h 31"/>
                <a:gd name="T18" fmla="*/ 22 w 121"/>
                <a:gd name="T19" fmla="*/ 16 h 31"/>
                <a:gd name="T20" fmla="*/ 44 w 121"/>
                <a:gd name="T21" fmla="*/ 16 h 31"/>
                <a:gd name="T22" fmla="*/ 64 w 121"/>
                <a:gd name="T23" fmla="*/ 12 h 31"/>
                <a:gd name="T24" fmla="*/ 82 w 121"/>
                <a:gd name="T25" fmla="*/ 8 h 31"/>
                <a:gd name="T26" fmla="*/ 98 w 121"/>
                <a:gd name="T27" fmla="*/ 2 h 31"/>
                <a:gd name="T28" fmla="*/ 111 w 121"/>
                <a:gd name="T29" fmla="*/ 0 h 31"/>
                <a:gd name="T30" fmla="*/ 118 w 121"/>
                <a:gd name="T31" fmla="*/ 2 h 31"/>
                <a:gd name="T32" fmla="*/ 121 w 121"/>
                <a:gd name="T33" fmla="*/ 1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1"/>
                <a:gd name="T52" fmla="*/ 0 h 31"/>
                <a:gd name="T53" fmla="*/ 121 w 121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1" h="31">
                  <a:moveTo>
                    <a:pt x="121" y="10"/>
                  </a:moveTo>
                  <a:lnTo>
                    <a:pt x="107" y="15"/>
                  </a:lnTo>
                  <a:lnTo>
                    <a:pt x="91" y="21"/>
                  </a:lnTo>
                  <a:lnTo>
                    <a:pt x="75" y="25"/>
                  </a:lnTo>
                  <a:lnTo>
                    <a:pt x="59" y="29"/>
                  </a:lnTo>
                  <a:lnTo>
                    <a:pt x="44" y="31"/>
                  </a:lnTo>
                  <a:lnTo>
                    <a:pt x="28" y="29"/>
                  </a:lnTo>
                  <a:lnTo>
                    <a:pt x="13" y="22"/>
                  </a:lnTo>
                  <a:lnTo>
                    <a:pt x="0" y="10"/>
                  </a:lnTo>
                  <a:lnTo>
                    <a:pt x="22" y="16"/>
                  </a:lnTo>
                  <a:lnTo>
                    <a:pt x="44" y="16"/>
                  </a:lnTo>
                  <a:lnTo>
                    <a:pt x="64" y="12"/>
                  </a:lnTo>
                  <a:lnTo>
                    <a:pt x="82" y="8"/>
                  </a:lnTo>
                  <a:lnTo>
                    <a:pt x="98" y="2"/>
                  </a:lnTo>
                  <a:lnTo>
                    <a:pt x="111" y="0"/>
                  </a:lnTo>
                  <a:lnTo>
                    <a:pt x="118" y="2"/>
                  </a:lnTo>
                  <a:lnTo>
                    <a:pt x="121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4" name="Freeform 21"/>
            <p:cNvSpPr>
              <a:spLocks/>
            </p:cNvSpPr>
            <p:nvPr/>
          </p:nvSpPr>
          <p:spPr bwMode="auto">
            <a:xfrm>
              <a:off x="6153" y="3244"/>
              <a:ext cx="389" cy="83"/>
            </a:xfrm>
            <a:custGeom>
              <a:avLst/>
              <a:gdLst>
                <a:gd name="T0" fmla="*/ 319 w 389"/>
                <a:gd name="T1" fmla="*/ 17 h 83"/>
                <a:gd name="T2" fmla="*/ 306 w 389"/>
                <a:gd name="T3" fmla="*/ 21 h 83"/>
                <a:gd name="T4" fmla="*/ 270 w 389"/>
                <a:gd name="T5" fmla="*/ 20 h 83"/>
                <a:gd name="T6" fmla="*/ 214 w 389"/>
                <a:gd name="T7" fmla="*/ 18 h 83"/>
                <a:gd name="T8" fmla="*/ 159 w 389"/>
                <a:gd name="T9" fmla="*/ 24 h 83"/>
                <a:gd name="T10" fmla="*/ 112 w 389"/>
                <a:gd name="T11" fmla="*/ 36 h 83"/>
                <a:gd name="T12" fmla="*/ 100 w 389"/>
                <a:gd name="T13" fmla="*/ 46 h 83"/>
                <a:gd name="T14" fmla="*/ 126 w 389"/>
                <a:gd name="T15" fmla="*/ 50 h 83"/>
                <a:gd name="T16" fmla="*/ 159 w 389"/>
                <a:gd name="T17" fmla="*/ 54 h 83"/>
                <a:gd name="T18" fmla="*/ 199 w 389"/>
                <a:gd name="T19" fmla="*/ 59 h 83"/>
                <a:gd name="T20" fmla="*/ 240 w 389"/>
                <a:gd name="T21" fmla="*/ 60 h 83"/>
                <a:gd name="T22" fmla="*/ 281 w 389"/>
                <a:gd name="T23" fmla="*/ 59 h 83"/>
                <a:gd name="T24" fmla="*/ 320 w 389"/>
                <a:gd name="T25" fmla="*/ 53 h 83"/>
                <a:gd name="T26" fmla="*/ 353 w 389"/>
                <a:gd name="T27" fmla="*/ 40 h 83"/>
                <a:gd name="T28" fmla="*/ 373 w 389"/>
                <a:gd name="T29" fmla="*/ 30 h 83"/>
                <a:gd name="T30" fmla="*/ 386 w 389"/>
                <a:gd name="T31" fmla="*/ 34 h 83"/>
                <a:gd name="T32" fmla="*/ 380 w 389"/>
                <a:gd name="T33" fmla="*/ 44 h 83"/>
                <a:gd name="T34" fmla="*/ 366 w 389"/>
                <a:gd name="T35" fmla="*/ 51 h 83"/>
                <a:gd name="T36" fmla="*/ 355 w 389"/>
                <a:gd name="T37" fmla="*/ 54 h 83"/>
                <a:gd name="T38" fmla="*/ 344 w 389"/>
                <a:gd name="T39" fmla="*/ 60 h 83"/>
                <a:gd name="T40" fmla="*/ 324 w 389"/>
                <a:gd name="T41" fmla="*/ 69 h 83"/>
                <a:gd name="T42" fmla="*/ 293 w 389"/>
                <a:gd name="T43" fmla="*/ 73 h 83"/>
                <a:gd name="T44" fmla="*/ 260 w 389"/>
                <a:gd name="T45" fmla="*/ 75 h 83"/>
                <a:gd name="T46" fmla="*/ 225 w 389"/>
                <a:gd name="T47" fmla="*/ 73 h 83"/>
                <a:gd name="T48" fmla="*/ 189 w 389"/>
                <a:gd name="T49" fmla="*/ 72 h 83"/>
                <a:gd name="T50" fmla="*/ 155 w 389"/>
                <a:gd name="T51" fmla="*/ 69 h 83"/>
                <a:gd name="T52" fmla="*/ 120 w 389"/>
                <a:gd name="T53" fmla="*/ 66 h 83"/>
                <a:gd name="T54" fmla="*/ 86 w 389"/>
                <a:gd name="T55" fmla="*/ 66 h 83"/>
                <a:gd name="T56" fmla="*/ 57 w 389"/>
                <a:gd name="T57" fmla="*/ 63 h 83"/>
                <a:gd name="T58" fmla="*/ 37 w 389"/>
                <a:gd name="T59" fmla="*/ 64 h 83"/>
                <a:gd name="T60" fmla="*/ 20 w 389"/>
                <a:gd name="T61" fmla="*/ 72 h 83"/>
                <a:gd name="T62" fmla="*/ 5 w 389"/>
                <a:gd name="T63" fmla="*/ 80 h 83"/>
                <a:gd name="T64" fmla="*/ 1 w 389"/>
                <a:gd name="T65" fmla="*/ 75 h 83"/>
                <a:gd name="T66" fmla="*/ 8 w 389"/>
                <a:gd name="T67" fmla="*/ 62 h 83"/>
                <a:gd name="T68" fmla="*/ 18 w 389"/>
                <a:gd name="T69" fmla="*/ 53 h 83"/>
                <a:gd name="T70" fmla="*/ 34 w 389"/>
                <a:gd name="T71" fmla="*/ 44 h 83"/>
                <a:gd name="T72" fmla="*/ 60 w 389"/>
                <a:gd name="T73" fmla="*/ 33 h 83"/>
                <a:gd name="T74" fmla="*/ 92 w 389"/>
                <a:gd name="T75" fmla="*/ 23 h 83"/>
                <a:gd name="T76" fmla="*/ 126 w 389"/>
                <a:gd name="T77" fmla="*/ 13 h 83"/>
                <a:gd name="T78" fmla="*/ 161 w 389"/>
                <a:gd name="T79" fmla="*/ 5 h 83"/>
                <a:gd name="T80" fmla="*/ 197 w 389"/>
                <a:gd name="T81" fmla="*/ 1 h 83"/>
                <a:gd name="T82" fmla="*/ 232 w 389"/>
                <a:gd name="T83" fmla="*/ 0 h 83"/>
                <a:gd name="T84" fmla="*/ 267 w 389"/>
                <a:gd name="T85" fmla="*/ 1 h 83"/>
                <a:gd name="T86" fmla="*/ 303 w 389"/>
                <a:gd name="T87" fmla="*/ 5 h 8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89"/>
                <a:gd name="T133" fmla="*/ 0 h 83"/>
                <a:gd name="T134" fmla="*/ 389 w 389"/>
                <a:gd name="T135" fmla="*/ 83 h 8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89" h="83">
                  <a:moveTo>
                    <a:pt x="320" y="8"/>
                  </a:moveTo>
                  <a:lnTo>
                    <a:pt x="319" y="17"/>
                  </a:lnTo>
                  <a:lnTo>
                    <a:pt x="313" y="20"/>
                  </a:lnTo>
                  <a:lnTo>
                    <a:pt x="306" y="21"/>
                  </a:lnTo>
                  <a:lnTo>
                    <a:pt x="299" y="23"/>
                  </a:lnTo>
                  <a:lnTo>
                    <a:pt x="270" y="20"/>
                  </a:lnTo>
                  <a:lnTo>
                    <a:pt x="241" y="18"/>
                  </a:lnTo>
                  <a:lnTo>
                    <a:pt x="214" y="18"/>
                  </a:lnTo>
                  <a:lnTo>
                    <a:pt x="185" y="20"/>
                  </a:lnTo>
                  <a:lnTo>
                    <a:pt x="159" y="24"/>
                  </a:lnTo>
                  <a:lnTo>
                    <a:pt x="135" y="30"/>
                  </a:lnTo>
                  <a:lnTo>
                    <a:pt x="112" y="36"/>
                  </a:lnTo>
                  <a:lnTo>
                    <a:pt x="92" y="44"/>
                  </a:lnTo>
                  <a:lnTo>
                    <a:pt x="100" y="46"/>
                  </a:lnTo>
                  <a:lnTo>
                    <a:pt x="112" y="47"/>
                  </a:lnTo>
                  <a:lnTo>
                    <a:pt x="126" y="50"/>
                  </a:lnTo>
                  <a:lnTo>
                    <a:pt x="142" y="51"/>
                  </a:lnTo>
                  <a:lnTo>
                    <a:pt x="159" y="54"/>
                  </a:lnTo>
                  <a:lnTo>
                    <a:pt x="179" y="56"/>
                  </a:lnTo>
                  <a:lnTo>
                    <a:pt x="199" y="59"/>
                  </a:lnTo>
                  <a:lnTo>
                    <a:pt x="220" y="59"/>
                  </a:lnTo>
                  <a:lnTo>
                    <a:pt x="240" y="60"/>
                  </a:lnTo>
                  <a:lnTo>
                    <a:pt x="261" y="60"/>
                  </a:lnTo>
                  <a:lnTo>
                    <a:pt x="281" y="59"/>
                  </a:lnTo>
                  <a:lnTo>
                    <a:pt x="301" y="56"/>
                  </a:lnTo>
                  <a:lnTo>
                    <a:pt x="320" y="53"/>
                  </a:lnTo>
                  <a:lnTo>
                    <a:pt x="337" y="47"/>
                  </a:lnTo>
                  <a:lnTo>
                    <a:pt x="353" y="40"/>
                  </a:lnTo>
                  <a:lnTo>
                    <a:pt x="367" y="31"/>
                  </a:lnTo>
                  <a:lnTo>
                    <a:pt x="373" y="30"/>
                  </a:lnTo>
                  <a:lnTo>
                    <a:pt x="380" y="30"/>
                  </a:lnTo>
                  <a:lnTo>
                    <a:pt x="386" y="34"/>
                  </a:lnTo>
                  <a:lnTo>
                    <a:pt x="389" y="39"/>
                  </a:lnTo>
                  <a:lnTo>
                    <a:pt x="380" y="44"/>
                  </a:lnTo>
                  <a:lnTo>
                    <a:pt x="372" y="49"/>
                  </a:lnTo>
                  <a:lnTo>
                    <a:pt x="366" y="51"/>
                  </a:lnTo>
                  <a:lnTo>
                    <a:pt x="360" y="53"/>
                  </a:lnTo>
                  <a:lnTo>
                    <a:pt x="355" y="54"/>
                  </a:lnTo>
                  <a:lnTo>
                    <a:pt x="349" y="56"/>
                  </a:lnTo>
                  <a:lnTo>
                    <a:pt x="344" y="60"/>
                  </a:lnTo>
                  <a:lnTo>
                    <a:pt x="339" y="64"/>
                  </a:lnTo>
                  <a:lnTo>
                    <a:pt x="324" y="69"/>
                  </a:lnTo>
                  <a:lnTo>
                    <a:pt x="309" y="72"/>
                  </a:lnTo>
                  <a:lnTo>
                    <a:pt x="293" y="73"/>
                  </a:lnTo>
                  <a:lnTo>
                    <a:pt x="276" y="73"/>
                  </a:lnTo>
                  <a:lnTo>
                    <a:pt x="260" y="75"/>
                  </a:lnTo>
                  <a:lnTo>
                    <a:pt x="242" y="75"/>
                  </a:lnTo>
                  <a:lnTo>
                    <a:pt x="225" y="73"/>
                  </a:lnTo>
                  <a:lnTo>
                    <a:pt x="208" y="72"/>
                  </a:lnTo>
                  <a:lnTo>
                    <a:pt x="189" y="72"/>
                  </a:lnTo>
                  <a:lnTo>
                    <a:pt x="172" y="70"/>
                  </a:lnTo>
                  <a:lnTo>
                    <a:pt x="155" y="69"/>
                  </a:lnTo>
                  <a:lnTo>
                    <a:pt x="138" y="67"/>
                  </a:lnTo>
                  <a:lnTo>
                    <a:pt x="120" y="66"/>
                  </a:lnTo>
                  <a:lnTo>
                    <a:pt x="103" y="66"/>
                  </a:lnTo>
                  <a:lnTo>
                    <a:pt x="86" y="66"/>
                  </a:lnTo>
                  <a:lnTo>
                    <a:pt x="69" y="66"/>
                  </a:lnTo>
                  <a:lnTo>
                    <a:pt x="57" y="63"/>
                  </a:lnTo>
                  <a:lnTo>
                    <a:pt x="46" y="63"/>
                  </a:lnTo>
                  <a:lnTo>
                    <a:pt x="37" y="64"/>
                  </a:lnTo>
                  <a:lnTo>
                    <a:pt x="28" y="67"/>
                  </a:lnTo>
                  <a:lnTo>
                    <a:pt x="20" y="72"/>
                  </a:lnTo>
                  <a:lnTo>
                    <a:pt x="13" y="76"/>
                  </a:lnTo>
                  <a:lnTo>
                    <a:pt x="5" y="80"/>
                  </a:lnTo>
                  <a:lnTo>
                    <a:pt x="0" y="83"/>
                  </a:lnTo>
                  <a:lnTo>
                    <a:pt x="1" y="75"/>
                  </a:lnTo>
                  <a:lnTo>
                    <a:pt x="4" y="67"/>
                  </a:lnTo>
                  <a:lnTo>
                    <a:pt x="8" y="62"/>
                  </a:lnTo>
                  <a:lnTo>
                    <a:pt x="13" y="57"/>
                  </a:lnTo>
                  <a:lnTo>
                    <a:pt x="18" y="53"/>
                  </a:lnTo>
                  <a:lnTo>
                    <a:pt x="26" y="49"/>
                  </a:lnTo>
                  <a:lnTo>
                    <a:pt x="34" y="44"/>
                  </a:lnTo>
                  <a:lnTo>
                    <a:pt x="44" y="40"/>
                  </a:lnTo>
                  <a:lnTo>
                    <a:pt x="60" y="33"/>
                  </a:lnTo>
                  <a:lnTo>
                    <a:pt x="76" y="27"/>
                  </a:lnTo>
                  <a:lnTo>
                    <a:pt x="92" y="23"/>
                  </a:lnTo>
                  <a:lnTo>
                    <a:pt x="109" y="17"/>
                  </a:lnTo>
                  <a:lnTo>
                    <a:pt x="126" y="13"/>
                  </a:lnTo>
                  <a:lnTo>
                    <a:pt x="143" y="10"/>
                  </a:lnTo>
                  <a:lnTo>
                    <a:pt x="161" y="5"/>
                  </a:lnTo>
                  <a:lnTo>
                    <a:pt x="178" y="4"/>
                  </a:lnTo>
                  <a:lnTo>
                    <a:pt x="197" y="1"/>
                  </a:lnTo>
                  <a:lnTo>
                    <a:pt x="214" y="1"/>
                  </a:lnTo>
                  <a:lnTo>
                    <a:pt x="232" y="0"/>
                  </a:lnTo>
                  <a:lnTo>
                    <a:pt x="250" y="0"/>
                  </a:lnTo>
                  <a:lnTo>
                    <a:pt x="267" y="1"/>
                  </a:lnTo>
                  <a:lnTo>
                    <a:pt x="286" y="3"/>
                  </a:lnTo>
                  <a:lnTo>
                    <a:pt x="303" y="5"/>
                  </a:lnTo>
                  <a:lnTo>
                    <a:pt x="32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5" name="Freeform 22"/>
            <p:cNvSpPr>
              <a:spLocks/>
            </p:cNvSpPr>
            <p:nvPr/>
          </p:nvSpPr>
          <p:spPr bwMode="auto">
            <a:xfrm>
              <a:off x="6543" y="3270"/>
              <a:ext cx="579" cy="922"/>
            </a:xfrm>
            <a:custGeom>
              <a:avLst/>
              <a:gdLst>
                <a:gd name="T0" fmla="*/ 46 w 579"/>
                <a:gd name="T1" fmla="*/ 837 h 922"/>
                <a:gd name="T2" fmla="*/ 118 w 579"/>
                <a:gd name="T3" fmla="*/ 762 h 922"/>
                <a:gd name="T4" fmla="*/ 190 w 579"/>
                <a:gd name="T5" fmla="*/ 686 h 922"/>
                <a:gd name="T6" fmla="*/ 252 w 579"/>
                <a:gd name="T7" fmla="*/ 620 h 922"/>
                <a:gd name="T8" fmla="*/ 291 w 579"/>
                <a:gd name="T9" fmla="*/ 578 h 922"/>
                <a:gd name="T10" fmla="*/ 312 w 579"/>
                <a:gd name="T11" fmla="*/ 555 h 922"/>
                <a:gd name="T12" fmla="*/ 362 w 579"/>
                <a:gd name="T13" fmla="*/ 492 h 922"/>
                <a:gd name="T14" fmla="*/ 418 w 579"/>
                <a:gd name="T15" fmla="*/ 411 h 922"/>
                <a:gd name="T16" fmla="*/ 472 w 579"/>
                <a:gd name="T17" fmla="*/ 329 h 922"/>
                <a:gd name="T18" fmla="*/ 513 w 579"/>
                <a:gd name="T19" fmla="*/ 260 h 922"/>
                <a:gd name="T20" fmla="*/ 535 w 579"/>
                <a:gd name="T21" fmla="*/ 217 h 922"/>
                <a:gd name="T22" fmla="*/ 483 w 579"/>
                <a:gd name="T23" fmla="*/ 204 h 922"/>
                <a:gd name="T24" fmla="*/ 378 w 579"/>
                <a:gd name="T25" fmla="*/ 182 h 922"/>
                <a:gd name="T26" fmla="*/ 319 w 579"/>
                <a:gd name="T27" fmla="*/ 198 h 922"/>
                <a:gd name="T28" fmla="*/ 327 w 579"/>
                <a:gd name="T29" fmla="*/ 286 h 922"/>
                <a:gd name="T30" fmla="*/ 311 w 579"/>
                <a:gd name="T31" fmla="*/ 336 h 922"/>
                <a:gd name="T32" fmla="*/ 282 w 579"/>
                <a:gd name="T33" fmla="*/ 381 h 922"/>
                <a:gd name="T34" fmla="*/ 263 w 579"/>
                <a:gd name="T35" fmla="*/ 436 h 922"/>
                <a:gd name="T36" fmla="*/ 262 w 579"/>
                <a:gd name="T37" fmla="*/ 526 h 922"/>
                <a:gd name="T38" fmla="*/ 220 w 579"/>
                <a:gd name="T39" fmla="*/ 606 h 922"/>
                <a:gd name="T40" fmla="*/ 115 w 579"/>
                <a:gd name="T41" fmla="*/ 686 h 922"/>
                <a:gd name="T42" fmla="*/ 102 w 579"/>
                <a:gd name="T43" fmla="*/ 680 h 922"/>
                <a:gd name="T44" fmla="*/ 204 w 579"/>
                <a:gd name="T45" fmla="*/ 575 h 922"/>
                <a:gd name="T46" fmla="*/ 243 w 579"/>
                <a:gd name="T47" fmla="*/ 493 h 922"/>
                <a:gd name="T48" fmla="*/ 225 w 579"/>
                <a:gd name="T49" fmla="*/ 418 h 922"/>
                <a:gd name="T50" fmla="*/ 179 w 579"/>
                <a:gd name="T51" fmla="*/ 362 h 922"/>
                <a:gd name="T52" fmla="*/ 120 w 579"/>
                <a:gd name="T53" fmla="*/ 318 h 922"/>
                <a:gd name="T54" fmla="*/ 61 w 579"/>
                <a:gd name="T55" fmla="*/ 287 h 922"/>
                <a:gd name="T56" fmla="*/ 18 w 579"/>
                <a:gd name="T57" fmla="*/ 269 h 922"/>
                <a:gd name="T58" fmla="*/ 0 w 579"/>
                <a:gd name="T59" fmla="*/ 263 h 922"/>
                <a:gd name="T60" fmla="*/ 28 w 579"/>
                <a:gd name="T61" fmla="*/ 259 h 922"/>
                <a:gd name="T62" fmla="*/ 123 w 579"/>
                <a:gd name="T63" fmla="*/ 289 h 922"/>
                <a:gd name="T64" fmla="*/ 249 w 579"/>
                <a:gd name="T65" fmla="*/ 349 h 922"/>
                <a:gd name="T66" fmla="*/ 293 w 579"/>
                <a:gd name="T67" fmla="*/ 289 h 922"/>
                <a:gd name="T68" fmla="*/ 292 w 579"/>
                <a:gd name="T69" fmla="*/ 195 h 922"/>
                <a:gd name="T70" fmla="*/ 243 w 579"/>
                <a:gd name="T71" fmla="*/ 112 h 922"/>
                <a:gd name="T72" fmla="*/ 163 w 579"/>
                <a:gd name="T73" fmla="*/ 49 h 922"/>
                <a:gd name="T74" fmla="*/ 67 w 579"/>
                <a:gd name="T75" fmla="*/ 1 h 922"/>
                <a:gd name="T76" fmla="*/ 77 w 579"/>
                <a:gd name="T77" fmla="*/ 0 h 922"/>
                <a:gd name="T78" fmla="*/ 110 w 579"/>
                <a:gd name="T79" fmla="*/ 7 h 922"/>
                <a:gd name="T80" fmla="*/ 160 w 579"/>
                <a:gd name="T81" fmla="*/ 25 h 922"/>
                <a:gd name="T82" fmla="*/ 222 w 579"/>
                <a:gd name="T83" fmla="*/ 63 h 922"/>
                <a:gd name="T84" fmla="*/ 289 w 579"/>
                <a:gd name="T85" fmla="*/ 123 h 922"/>
                <a:gd name="T86" fmla="*/ 322 w 579"/>
                <a:gd name="T87" fmla="*/ 152 h 922"/>
                <a:gd name="T88" fmla="*/ 368 w 579"/>
                <a:gd name="T89" fmla="*/ 159 h 922"/>
                <a:gd name="T90" fmla="*/ 436 w 579"/>
                <a:gd name="T91" fmla="*/ 172 h 922"/>
                <a:gd name="T92" fmla="*/ 505 w 579"/>
                <a:gd name="T93" fmla="*/ 187 h 922"/>
                <a:gd name="T94" fmla="*/ 559 w 579"/>
                <a:gd name="T95" fmla="*/ 200 h 922"/>
                <a:gd name="T96" fmla="*/ 335 w 579"/>
                <a:gd name="T97" fmla="*/ 584 h 922"/>
                <a:gd name="T98" fmla="*/ 308 w 579"/>
                <a:gd name="T99" fmla="*/ 611 h 922"/>
                <a:gd name="T100" fmla="*/ 242 w 579"/>
                <a:gd name="T101" fmla="*/ 679 h 922"/>
                <a:gd name="T102" fmla="*/ 160 w 579"/>
                <a:gd name="T103" fmla="*/ 767 h 922"/>
                <a:gd name="T104" fmla="*/ 82 w 579"/>
                <a:gd name="T105" fmla="*/ 850 h 922"/>
                <a:gd name="T106" fmla="*/ 32 w 579"/>
                <a:gd name="T107" fmla="*/ 911 h 9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79"/>
                <a:gd name="T163" fmla="*/ 0 h 922"/>
                <a:gd name="T164" fmla="*/ 579 w 579"/>
                <a:gd name="T165" fmla="*/ 922 h 92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79" h="922">
                  <a:moveTo>
                    <a:pt x="5" y="881"/>
                  </a:moveTo>
                  <a:lnTo>
                    <a:pt x="25" y="860"/>
                  </a:lnTo>
                  <a:lnTo>
                    <a:pt x="46" y="837"/>
                  </a:lnTo>
                  <a:lnTo>
                    <a:pt x="69" y="813"/>
                  </a:lnTo>
                  <a:lnTo>
                    <a:pt x="94" y="787"/>
                  </a:lnTo>
                  <a:lnTo>
                    <a:pt x="118" y="762"/>
                  </a:lnTo>
                  <a:lnTo>
                    <a:pt x="143" y="737"/>
                  </a:lnTo>
                  <a:lnTo>
                    <a:pt x="167" y="711"/>
                  </a:lnTo>
                  <a:lnTo>
                    <a:pt x="190" y="686"/>
                  </a:lnTo>
                  <a:lnTo>
                    <a:pt x="213" y="662"/>
                  </a:lnTo>
                  <a:lnTo>
                    <a:pt x="233" y="640"/>
                  </a:lnTo>
                  <a:lnTo>
                    <a:pt x="252" y="620"/>
                  </a:lnTo>
                  <a:lnTo>
                    <a:pt x="268" y="603"/>
                  </a:lnTo>
                  <a:lnTo>
                    <a:pt x="281" y="590"/>
                  </a:lnTo>
                  <a:lnTo>
                    <a:pt x="291" y="578"/>
                  </a:lnTo>
                  <a:lnTo>
                    <a:pt x="296" y="572"/>
                  </a:lnTo>
                  <a:lnTo>
                    <a:pt x="299" y="570"/>
                  </a:lnTo>
                  <a:lnTo>
                    <a:pt x="312" y="555"/>
                  </a:lnTo>
                  <a:lnTo>
                    <a:pt x="328" y="537"/>
                  </a:lnTo>
                  <a:lnTo>
                    <a:pt x="345" y="515"/>
                  </a:lnTo>
                  <a:lnTo>
                    <a:pt x="362" y="492"/>
                  </a:lnTo>
                  <a:lnTo>
                    <a:pt x="381" y="466"/>
                  </a:lnTo>
                  <a:lnTo>
                    <a:pt x="400" y="440"/>
                  </a:lnTo>
                  <a:lnTo>
                    <a:pt x="418" y="411"/>
                  </a:lnTo>
                  <a:lnTo>
                    <a:pt x="437" y="384"/>
                  </a:lnTo>
                  <a:lnTo>
                    <a:pt x="454" y="357"/>
                  </a:lnTo>
                  <a:lnTo>
                    <a:pt x="472" y="329"/>
                  </a:lnTo>
                  <a:lnTo>
                    <a:pt x="487" y="305"/>
                  </a:lnTo>
                  <a:lnTo>
                    <a:pt x="500" y="282"/>
                  </a:lnTo>
                  <a:lnTo>
                    <a:pt x="513" y="260"/>
                  </a:lnTo>
                  <a:lnTo>
                    <a:pt x="523" y="241"/>
                  </a:lnTo>
                  <a:lnTo>
                    <a:pt x="530" y="227"/>
                  </a:lnTo>
                  <a:lnTo>
                    <a:pt x="535" y="217"/>
                  </a:lnTo>
                  <a:lnTo>
                    <a:pt x="528" y="215"/>
                  </a:lnTo>
                  <a:lnTo>
                    <a:pt x="510" y="211"/>
                  </a:lnTo>
                  <a:lnTo>
                    <a:pt x="483" y="204"/>
                  </a:lnTo>
                  <a:lnTo>
                    <a:pt x="450" y="197"/>
                  </a:lnTo>
                  <a:lnTo>
                    <a:pt x="414" y="190"/>
                  </a:lnTo>
                  <a:lnTo>
                    <a:pt x="378" y="182"/>
                  </a:lnTo>
                  <a:lnTo>
                    <a:pt x="344" y="175"/>
                  </a:lnTo>
                  <a:lnTo>
                    <a:pt x="314" y="172"/>
                  </a:lnTo>
                  <a:lnTo>
                    <a:pt x="319" y="198"/>
                  </a:lnTo>
                  <a:lnTo>
                    <a:pt x="325" y="227"/>
                  </a:lnTo>
                  <a:lnTo>
                    <a:pt x="329" y="256"/>
                  </a:lnTo>
                  <a:lnTo>
                    <a:pt x="327" y="286"/>
                  </a:lnTo>
                  <a:lnTo>
                    <a:pt x="322" y="303"/>
                  </a:lnTo>
                  <a:lnTo>
                    <a:pt x="316" y="321"/>
                  </a:lnTo>
                  <a:lnTo>
                    <a:pt x="311" y="336"/>
                  </a:lnTo>
                  <a:lnTo>
                    <a:pt x="302" y="352"/>
                  </a:lnTo>
                  <a:lnTo>
                    <a:pt x="293" y="367"/>
                  </a:lnTo>
                  <a:lnTo>
                    <a:pt x="282" y="381"/>
                  </a:lnTo>
                  <a:lnTo>
                    <a:pt x="269" y="394"/>
                  </a:lnTo>
                  <a:lnTo>
                    <a:pt x="255" y="406"/>
                  </a:lnTo>
                  <a:lnTo>
                    <a:pt x="263" y="436"/>
                  </a:lnTo>
                  <a:lnTo>
                    <a:pt x="268" y="466"/>
                  </a:lnTo>
                  <a:lnTo>
                    <a:pt x="266" y="496"/>
                  </a:lnTo>
                  <a:lnTo>
                    <a:pt x="262" y="526"/>
                  </a:lnTo>
                  <a:lnTo>
                    <a:pt x="252" y="554"/>
                  </a:lnTo>
                  <a:lnTo>
                    <a:pt x="237" y="581"/>
                  </a:lnTo>
                  <a:lnTo>
                    <a:pt x="220" y="606"/>
                  </a:lnTo>
                  <a:lnTo>
                    <a:pt x="199" y="627"/>
                  </a:lnTo>
                  <a:lnTo>
                    <a:pt x="123" y="686"/>
                  </a:lnTo>
                  <a:lnTo>
                    <a:pt x="115" y="686"/>
                  </a:lnTo>
                  <a:lnTo>
                    <a:pt x="111" y="686"/>
                  </a:lnTo>
                  <a:lnTo>
                    <a:pt x="107" y="686"/>
                  </a:lnTo>
                  <a:lnTo>
                    <a:pt x="102" y="680"/>
                  </a:lnTo>
                  <a:lnTo>
                    <a:pt x="144" y="642"/>
                  </a:lnTo>
                  <a:lnTo>
                    <a:pt x="179" y="606"/>
                  </a:lnTo>
                  <a:lnTo>
                    <a:pt x="204" y="575"/>
                  </a:lnTo>
                  <a:lnTo>
                    <a:pt x="225" y="547"/>
                  </a:lnTo>
                  <a:lnTo>
                    <a:pt x="237" y="521"/>
                  </a:lnTo>
                  <a:lnTo>
                    <a:pt x="243" y="493"/>
                  </a:lnTo>
                  <a:lnTo>
                    <a:pt x="242" y="467"/>
                  </a:lnTo>
                  <a:lnTo>
                    <a:pt x="235" y="440"/>
                  </a:lnTo>
                  <a:lnTo>
                    <a:pt x="225" y="418"/>
                  </a:lnTo>
                  <a:lnTo>
                    <a:pt x="212" y="398"/>
                  </a:lnTo>
                  <a:lnTo>
                    <a:pt x="196" y="380"/>
                  </a:lnTo>
                  <a:lnTo>
                    <a:pt x="179" y="362"/>
                  </a:lnTo>
                  <a:lnTo>
                    <a:pt x="160" y="345"/>
                  </a:lnTo>
                  <a:lnTo>
                    <a:pt x="140" y="331"/>
                  </a:lnTo>
                  <a:lnTo>
                    <a:pt x="120" y="318"/>
                  </a:lnTo>
                  <a:lnTo>
                    <a:pt x="100" y="306"/>
                  </a:lnTo>
                  <a:lnTo>
                    <a:pt x="79" y="296"/>
                  </a:lnTo>
                  <a:lnTo>
                    <a:pt x="61" y="287"/>
                  </a:lnTo>
                  <a:lnTo>
                    <a:pt x="44" y="279"/>
                  </a:lnTo>
                  <a:lnTo>
                    <a:pt x="29" y="273"/>
                  </a:lnTo>
                  <a:lnTo>
                    <a:pt x="18" y="269"/>
                  </a:lnTo>
                  <a:lnTo>
                    <a:pt x="8" y="266"/>
                  </a:lnTo>
                  <a:lnTo>
                    <a:pt x="2" y="263"/>
                  </a:lnTo>
                  <a:lnTo>
                    <a:pt x="0" y="263"/>
                  </a:lnTo>
                  <a:lnTo>
                    <a:pt x="3" y="260"/>
                  </a:lnTo>
                  <a:lnTo>
                    <a:pt x="12" y="259"/>
                  </a:lnTo>
                  <a:lnTo>
                    <a:pt x="28" y="259"/>
                  </a:lnTo>
                  <a:lnTo>
                    <a:pt x="52" y="262"/>
                  </a:lnTo>
                  <a:lnTo>
                    <a:pt x="84" y="272"/>
                  </a:lnTo>
                  <a:lnTo>
                    <a:pt x="123" y="289"/>
                  </a:lnTo>
                  <a:lnTo>
                    <a:pt x="170" y="316"/>
                  </a:lnTo>
                  <a:lnTo>
                    <a:pt x="226" y="355"/>
                  </a:lnTo>
                  <a:lnTo>
                    <a:pt x="249" y="349"/>
                  </a:lnTo>
                  <a:lnTo>
                    <a:pt x="269" y="336"/>
                  </a:lnTo>
                  <a:lnTo>
                    <a:pt x="283" y="315"/>
                  </a:lnTo>
                  <a:lnTo>
                    <a:pt x="293" y="289"/>
                  </a:lnTo>
                  <a:lnTo>
                    <a:pt x="298" y="260"/>
                  </a:lnTo>
                  <a:lnTo>
                    <a:pt x="298" y="228"/>
                  </a:lnTo>
                  <a:lnTo>
                    <a:pt x="292" y="195"/>
                  </a:lnTo>
                  <a:lnTo>
                    <a:pt x="281" y="165"/>
                  </a:lnTo>
                  <a:lnTo>
                    <a:pt x="263" y="136"/>
                  </a:lnTo>
                  <a:lnTo>
                    <a:pt x="243" y="112"/>
                  </a:lnTo>
                  <a:lnTo>
                    <a:pt x="219" y="89"/>
                  </a:lnTo>
                  <a:lnTo>
                    <a:pt x="191" y="67"/>
                  </a:lnTo>
                  <a:lnTo>
                    <a:pt x="163" y="49"/>
                  </a:lnTo>
                  <a:lnTo>
                    <a:pt x="131" y="31"/>
                  </a:lnTo>
                  <a:lnTo>
                    <a:pt x="100" y="15"/>
                  </a:lnTo>
                  <a:lnTo>
                    <a:pt x="67" y="1"/>
                  </a:lnTo>
                  <a:lnTo>
                    <a:pt x="71" y="0"/>
                  </a:lnTo>
                  <a:lnTo>
                    <a:pt x="77" y="0"/>
                  </a:lnTo>
                  <a:lnTo>
                    <a:pt x="87" y="1"/>
                  </a:lnTo>
                  <a:lnTo>
                    <a:pt x="97" y="4"/>
                  </a:lnTo>
                  <a:lnTo>
                    <a:pt x="110" y="7"/>
                  </a:lnTo>
                  <a:lnTo>
                    <a:pt x="125" y="11"/>
                  </a:lnTo>
                  <a:lnTo>
                    <a:pt x="143" y="17"/>
                  </a:lnTo>
                  <a:lnTo>
                    <a:pt x="160" y="25"/>
                  </a:lnTo>
                  <a:lnTo>
                    <a:pt x="180" y="36"/>
                  </a:lnTo>
                  <a:lnTo>
                    <a:pt x="200" y="49"/>
                  </a:lnTo>
                  <a:lnTo>
                    <a:pt x="222" y="63"/>
                  </a:lnTo>
                  <a:lnTo>
                    <a:pt x="243" y="80"/>
                  </a:lnTo>
                  <a:lnTo>
                    <a:pt x="266" y="100"/>
                  </a:lnTo>
                  <a:lnTo>
                    <a:pt x="289" y="123"/>
                  </a:lnTo>
                  <a:lnTo>
                    <a:pt x="312" y="151"/>
                  </a:lnTo>
                  <a:lnTo>
                    <a:pt x="315" y="151"/>
                  </a:lnTo>
                  <a:lnTo>
                    <a:pt x="322" y="152"/>
                  </a:lnTo>
                  <a:lnTo>
                    <a:pt x="334" y="154"/>
                  </a:lnTo>
                  <a:lnTo>
                    <a:pt x="349" y="156"/>
                  </a:lnTo>
                  <a:lnTo>
                    <a:pt x="368" y="159"/>
                  </a:lnTo>
                  <a:lnTo>
                    <a:pt x="390" y="164"/>
                  </a:lnTo>
                  <a:lnTo>
                    <a:pt x="411" y="168"/>
                  </a:lnTo>
                  <a:lnTo>
                    <a:pt x="436" y="172"/>
                  </a:lnTo>
                  <a:lnTo>
                    <a:pt x="459" y="177"/>
                  </a:lnTo>
                  <a:lnTo>
                    <a:pt x="482" y="181"/>
                  </a:lnTo>
                  <a:lnTo>
                    <a:pt x="505" y="187"/>
                  </a:lnTo>
                  <a:lnTo>
                    <a:pt x="526" y="191"/>
                  </a:lnTo>
                  <a:lnTo>
                    <a:pt x="543" y="195"/>
                  </a:lnTo>
                  <a:lnTo>
                    <a:pt x="559" y="200"/>
                  </a:lnTo>
                  <a:lnTo>
                    <a:pt x="572" y="204"/>
                  </a:lnTo>
                  <a:lnTo>
                    <a:pt x="579" y="208"/>
                  </a:lnTo>
                  <a:lnTo>
                    <a:pt x="335" y="584"/>
                  </a:lnTo>
                  <a:lnTo>
                    <a:pt x="332" y="587"/>
                  </a:lnTo>
                  <a:lnTo>
                    <a:pt x="322" y="597"/>
                  </a:lnTo>
                  <a:lnTo>
                    <a:pt x="308" y="611"/>
                  </a:lnTo>
                  <a:lnTo>
                    <a:pt x="289" y="630"/>
                  </a:lnTo>
                  <a:lnTo>
                    <a:pt x="268" y="653"/>
                  </a:lnTo>
                  <a:lnTo>
                    <a:pt x="242" y="679"/>
                  </a:lnTo>
                  <a:lnTo>
                    <a:pt x="216" y="708"/>
                  </a:lnTo>
                  <a:lnTo>
                    <a:pt x="187" y="737"/>
                  </a:lnTo>
                  <a:lnTo>
                    <a:pt x="160" y="767"/>
                  </a:lnTo>
                  <a:lnTo>
                    <a:pt x="131" y="796"/>
                  </a:lnTo>
                  <a:lnTo>
                    <a:pt x="105" y="824"/>
                  </a:lnTo>
                  <a:lnTo>
                    <a:pt x="82" y="850"/>
                  </a:lnTo>
                  <a:lnTo>
                    <a:pt x="61" y="875"/>
                  </a:lnTo>
                  <a:lnTo>
                    <a:pt x="44" y="895"/>
                  </a:lnTo>
                  <a:lnTo>
                    <a:pt x="32" y="911"/>
                  </a:lnTo>
                  <a:lnTo>
                    <a:pt x="25" y="922"/>
                  </a:lnTo>
                  <a:lnTo>
                    <a:pt x="5" y="8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6" name="Freeform 23"/>
            <p:cNvSpPr>
              <a:spLocks/>
            </p:cNvSpPr>
            <p:nvPr/>
          </p:nvSpPr>
          <p:spPr bwMode="auto">
            <a:xfrm>
              <a:off x="6522" y="3295"/>
              <a:ext cx="276" cy="173"/>
            </a:xfrm>
            <a:custGeom>
              <a:avLst/>
              <a:gdLst>
                <a:gd name="T0" fmla="*/ 106 w 276"/>
                <a:gd name="T1" fmla="*/ 0 h 173"/>
                <a:gd name="T2" fmla="*/ 106 w 276"/>
                <a:gd name="T3" fmla="*/ 3 h 173"/>
                <a:gd name="T4" fmla="*/ 102 w 276"/>
                <a:gd name="T5" fmla="*/ 8 h 173"/>
                <a:gd name="T6" fmla="*/ 96 w 276"/>
                <a:gd name="T7" fmla="*/ 11 h 173"/>
                <a:gd name="T8" fmla="*/ 89 w 276"/>
                <a:gd name="T9" fmla="*/ 12 h 173"/>
                <a:gd name="T10" fmla="*/ 80 w 276"/>
                <a:gd name="T11" fmla="*/ 15 h 173"/>
                <a:gd name="T12" fmla="*/ 73 w 276"/>
                <a:gd name="T13" fmla="*/ 18 h 173"/>
                <a:gd name="T14" fmla="*/ 67 w 276"/>
                <a:gd name="T15" fmla="*/ 19 h 173"/>
                <a:gd name="T16" fmla="*/ 63 w 276"/>
                <a:gd name="T17" fmla="*/ 21 h 173"/>
                <a:gd name="T18" fmla="*/ 95 w 276"/>
                <a:gd name="T19" fmla="*/ 29 h 173"/>
                <a:gd name="T20" fmla="*/ 125 w 276"/>
                <a:gd name="T21" fmla="*/ 38 h 173"/>
                <a:gd name="T22" fmla="*/ 155 w 276"/>
                <a:gd name="T23" fmla="*/ 51 h 173"/>
                <a:gd name="T24" fmla="*/ 185 w 276"/>
                <a:gd name="T25" fmla="*/ 64 h 173"/>
                <a:gd name="T26" fmla="*/ 212 w 276"/>
                <a:gd name="T27" fmla="*/ 81 h 173"/>
                <a:gd name="T28" fmla="*/ 237 w 276"/>
                <a:gd name="T29" fmla="*/ 101 h 173"/>
                <a:gd name="T30" fmla="*/ 258 w 276"/>
                <a:gd name="T31" fmla="*/ 126 h 173"/>
                <a:gd name="T32" fmla="*/ 276 w 276"/>
                <a:gd name="T33" fmla="*/ 155 h 173"/>
                <a:gd name="T34" fmla="*/ 276 w 276"/>
                <a:gd name="T35" fmla="*/ 159 h 173"/>
                <a:gd name="T36" fmla="*/ 276 w 276"/>
                <a:gd name="T37" fmla="*/ 165 h 173"/>
                <a:gd name="T38" fmla="*/ 274 w 276"/>
                <a:gd name="T39" fmla="*/ 169 h 173"/>
                <a:gd name="T40" fmla="*/ 270 w 276"/>
                <a:gd name="T41" fmla="*/ 173 h 173"/>
                <a:gd name="T42" fmla="*/ 261 w 276"/>
                <a:gd name="T43" fmla="*/ 170 h 173"/>
                <a:gd name="T44" fmla="*/ 258 w 276"/>
                <a:gd name="T45" fmla="*/ 165 h 173"/>
                <a:gd name="T46" fmla="*/ 257 w 276"/>
                <a:gd name="T47" fmla="*/ 156 h 173"/>
                <a:gd name="T48" fmla="*/ 254 w 276"/>
                <a:gd name="T49" fmla="*/ 150 h 173"/>
                <a:gd name="T50" fmla="*/ 243 w 276"/>
                <a:gd name="T51" fmla="*/ 134 h 173"/>
                <a:gd name="T52" fmla="*/ 231 w 276"/>
                <a:gd name="T53" fmla="*/ 121 h 173"/>
                <a:gd name="T54" fmla="*/ 218 w 276"/>
                <a:gd name="T55" fmla="*/ 108 h 173"/>
                <a:gd name="T56" fmla="*/ 205 w 276"/>
                <a:gd name="T57" fmla="*/ 97 h 173"/>
                <a:gd name="T58" fmla="*/ 191 w 276"/>
                <a:gd name="T59" fmla="*/ 87 h 173"/>
                <a:gd name="T60" fmla="*/ 175 w 276"/>
                <a:gd name="T61" fmla="*/ 78 h 173"/>
                <a:gd name="T62" fmla="*/ 159 w 276"/>
                <a:gd name="T63" fmla="*/ 71 h 173"/>
                <a:gd name="T64" fmla="*/ 144 w 276"/>
                <a:gd name="T65" fmla="*/ 64 h 173"/>
                <a:gd name="T66" fmla="*/ 128 w 276"/>
                <a:gd name="T67" fmla="*/ 58 h 173"/>
                <a:gd name="T68" fmla="*/ 110 w 276"/>
                <a:gd name="T69" fmla="*/ 54 h 173"/>
                <a:gd name="T70" fmla="*/ 93 w 276"/>
                <a:gd name="T71" fmla="*/ 49 h 173"/>
                <a:gd name="T72" fmla="*/ 76 w 276"/>
                <a:gd name="T73" fmla="*/ 47 h 173"/>
                <a:gd name="T74" fmla="*/ 59 w 276"/>
                <a:gd name="T75" fmla="*/ 44 h 173"/>
                <a:gd name="T76" fmla="*/ 40 w 276"/>
                <a:gd name="T77" fmla="*/ 41 h 173"/>
                <a:gd name="T78" fmla="*/ 23 w 276"/>
                <a:gd name="T79" fmla="*/ 41 h 173"/>
                <a:gd name="T80" fmla="*/ 6 w 276"/>
                <a:gd name="T81" fmla="*/ 39 h 173"/>
                <a:gd name="T82" fmla="*/ 4 w 276"/>
                <a:gd name="T83" fmla="*/ 35 h 173"/>
                <a:gd name="T84" fmla="*/ 1 w 276"/>
                <a:gd name="T85" fmla="*/ 31 h 173"/>
                <a:gd name="T86" fmla="*/ 0 w 276"/>
                <a:gd name="T87" fmla="*/ 26 h 173"/>
                <a:gd name="T88" fmla="*/ 3 w 276"/>
                <a:gd name="T89" fmla="*/ 21 h 173"/>
                <a:gd name="T90" fmla="*/ 14 w 276"/>
                <a:gd name="T91" fmla="*/ 13 h 173"/>
                <a:gd name="T92" fmla="*/ 26 w 276"/>
                <a:gd name="T93" fmla="*/ 9 h 173"/>
                <a:gd name="T94" fmla="*/ 39 w 276"/>
                <a:gd name="T95" fmla="*/ 5 h 173"/>
                <a:gd name="T96" fmla="*/ 53 w 276"/>
                <a:gd name="T97" fmla="*/ 3 h 173"/>
                <a:gd name="T98" fmla="*/ 66 w 276"/>
                <a:gd name="T99" fmla="*/ 2 h 173"/>
                <a:gd name="T100" fmla="*/ 79 w 276"/>
                <a:gd name="T101" fmla="*/ 0 h 173"/>
                <a:gd name="T102" fmla="*/ 93 w 276"/>
                <a:gd name="T103" fmla="*/ 0 h 173"/>
                <a:gd name="T104" fmla="*/ 106 w 276"/>
                <a:gd name="T105" fmla="*/ 0 h 17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76"/>
                <a:gd name="T160" fmla="*/ 0 h 173"/>
                <a:gd name="T161" fmla="*/ 276 w 276"/>
                <a:gd name="T162" fmla="*/ 173 h 17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76" h="173">
                  <a:moveTo>
                    <a:pt x="106" y="0"/>
                  </a:moveTo>
                  <a:lnTo>
                    <a:pt x="106" y="3"/>
                  </a:lnTo>
                  <a:lnTo>
                    <a:pt x="102" y="8"/>
                  </a:lnTo>
                  <a:lnTo>
                    <a:pt x="96" y="11"/>
                  </a:lnTo>
                  <a:lnTo>
                    <a:pt x="89" y="12"/>
                  </a:lnTo>
                  <a:lnTo>
                    <a:pt x="80" y="15"/>
                  </a:lnTo>
                  <a:lnTo>
                    <a:pt x="73" y="18"/>
                  </a:lnTo>
                  <a:lnTo>
                    <a:pt x="67" y="19"/>
                  </a:lnTo>
                  <a:lnTo>
                    <a:pt x="63" y="21"/>
                  </a:lnTo>
                  <a:lnTo>
                    <a:pt x="95" y="29"/>
                  </a:lnTo>
                  <a:lnTo>
                    <a:pt x="125" y="38"/>
                  </a:lnTo>
                  <a:lnTo>
                    <a:pt x="155" y="51"/>
                  </a:lnTo>
                  <a:lnTo>
                    <a:pt x="185" y="64"/>
                  </a:lnTo>
                  <a:lnTo>
                    <a:pt x="212" y="81"/>
                  </a:lnTo>
                  <a:lnTo>
                    <a:pt x="237" y="101"/>
                  </a:lnTo>
                  <a:lnTo>
                    <a:pt x="258" y="126"/>
                  </a:lnTo>
                  <a:lnTo>
                    <a:pt x="276" y="155"/>
                  </a:lnTo>
                  <a:lnTo>
                    <a:pt x="276" y="159"/>
                  </a:lnTo>
                  <a:lnTo>
                    <a:pt x="276" y="165"/>
                  </a:lnTo>
                  <a:lnTo>
                    <a:pt x="274" y="169"/>
                  </a:lnTo>
                  <a:lnTo>
                    <a:pt x="270" y="173"/>
                  </a:lnTo>
                  <a:lnTo>
                    <a:pt x="261" y="170"/>
                  </a:lnTo>
                  <a:lnTo>
                    <a:pt x="258" y="165"/>
                  </a:lnTo>
                  <a:lnTo>
                    <a:pt x="257" y="156"/>
                  </a:lnTo>
                  <a:lnTo>
                    <a:pt x="254" y="150"/>
                  </a:lnTo>
                  <a:lnTo>
                    <a:pt x="243" y="134"/>
                  </a:lnTo>
                  <a:lnTo>
                    <a:pt x="231" y="121"/>
                  </a:lnTo>
                  <a:lnTo>
                    <a:pt x="218" y="108"/>
                  </a:lnTo>
                  <a:lnTo>
                    <a:pt x="205" y="97"/>
                  </a:lnTo>
                  <a:lnTo>
                    <a:pt x="191" y="87"/>
                  </a:lnTo>
                  <a:lnTo>
                    <a:pt x="175" y="78"/>
                  </a:lnTo>
                  <a:lnTo>
                    <a:pt x="159" y="71"/>
                  </a:lnTo>
                  <a:lnTo>
                    <a:pt x="144" y="64"/>
                  </a:lnTo>
                  <a:lnTo>
                    <a:pt x="128" y="58"/>
                  </a:lnTo>
                  <a:lnTo>
                    <a:pt x="110" y="54"/>
                  </a:lnTo>
                  <a:lnTo>
                    <a:pt x="93" y="49"/>
                  </a:lnTo>
                  <a:lnTo>
                    <a:pt x="76" y="47"/>
                  </a:lnTo>
                  <a:lnTo>
                    <a:pt x="59" y="44"/>
                  </a:lnTo>
                  <a:lnTo>
                    <a:pt x="40" y="41"/>
                  </a:lnTo>
                  <a:lnTo>
                    <a:pt x="23" y="41"/>
                  </a:lnTo>
                  <a:lnTo>
                    <a:pt x="6" y="39"/>
                  </a:lnTo>
                  <a:lnTo>
                    <a:pt x="4" y="35"/>
                  </a:lnTo>
                  <a:lnTo>
                    <a:pt x="1" y="31"/>
                  </a:lnTo>
                  <a:lnTo>
                    <a:pt x="0" y="26"/>
                  </a:lnTo>
                  <a:lnTo>
                    <a:pt x="3" y="21"/>
                  </a:lnTo>
                  <a:lnTo>
                    <a:pt x="14" y="13"/>
                  </a:lnTo>
                  <a:lnTo>
                    <a:pt x="26" y="9"/>
                  </a:lnTo>
                  <a:lnTo>
                    <a:pt x="39" y="5"/>
                  </a:lnTo>
                  <a:lnTo>
                    <a:pt x="53" y="3"/>
                  </a:lnTo>
                  <a:lnTo>
                    <a:pt x="66" y="2"/>
                  </a:lnTo>
                  <a:lnTo>
                    <a:pt x="79" y="0"/>
                  </a:lnTo>
                  <a:lnTo>
                    <a:pt x="93" y="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7" name="Freeform 24"/>
            <p:cNvSpPr>
              <a:spLocks/>
            </p:cNvSpPr>
            <p:nvPr/>
          </p:nvSpPr>
          <p:spPr bwMode="auto">
            <a:xfrm>
              <a:off x="5437" y="3281"/>
              <a:ext cx="1197" cy="757"/>
            </a:xfrm>
            <a:custGeom>
              <a:avLst/>
              <a:gdLst>
                <a:gd name="T0" fmla="*/ 887 w 1197"/>
                <a:gd name="T1" fmla="*/ 228 h 757"/>
                <a:gd name="T2" fmla="*/ 734 w 1197"/>
                <a:gd name="T3" fmla="*/ 253 h 757"/>
                <a:gd name="T4" fmla="*/ 854 w 1197"/>
                <a:gd name="T5" fmla="*/ 304 h 757"/>
                <a:gd name="T6" fmla="*/ 1015 w 1197"/>
                <a:gd name="T7" fmla="*/ 249 h 757"/>
                <a:gd name="T8" fmla="*/ 894 w 1197"/>
                <a:gd name="T9" fmla="*/ 321 h 757"/>
                <a:gd name="T10" fmla="*/ 701 w 1197"/>
                <a:gd name="T11" fmla="*/ 282 h 757"/>
                <a:gd name="T12" fmla="*/ 497 w 1197"/>
                <a:gd name="T13" fmla="*/ 392 h 757"/>
                <a:gd name="T14" fmla="*/ 477 w 1197"/>
                <a:gd name="T15" fmla="*/ 577 h 757"/>
                <a:gd name="T16" fmla="*/ 589 w 1197"/>
                <a:gd name="T17" fmla="*/ 656 h 757"/>
                <a:gd name="T18" fmla="*/ 874 w 1197"/>
                <a:gd name="T19" fmla="*/ 724 h 757"/>
                <a:gd name="T20" fmla="*/ 993 w 1197"/>
                <a:gd name="T21" fmla="*/ 727 h 757"/>
                <a:gd name="T22" fmla="*/ 1171 w 1197"/>
                <a:gd name="T23" fmla="*/ 707 h 757"/>
                <a:gd name="T24" fmla="*/ 969 w 1197"/>
                <a:gd name="T25" fmla="*/ 754 h 757"/>
                <a:gd name="T26" fmla="*/ 569 w 1197"/>
                <a:gd name="T27" fmla="*/ 701 h 757"/>
                <a:gd name="T28" fmla="*/ 430 w 1197"/>
                <a:gd name="T29" fmla="*/ 561 h 757"/>
                <a:gd name="T30" fmla="*/ 513 w 1197"/>
                <a:gd name="T31" fmla="*/ 314 h 757"/>
                <a:gd name="T32" fmla="*/ 654 w 1197"/>
                <a:gd name="T33" fmla="*/ 246 h 757"/>
                <a:gd name="T34" fmla="*/ 829 w 1197"/>
                <a:gd name="T35" fmla="*/ 200 h 757"/>
                <a:gd name="T36" fmla="*/ 716 w 1197"/>
                <a:gd name="T37" fmla="*/ 99 h 757"/>
                <a:gd name="T38" fmla="*/ 579 w 1197"/>
                <a:gd name="T39" fmla="*/ 39 h 757"/>
                <a:gd name="T40" fmla="*/ 747 w 1197"/>
                <a:gd name="T41" fmla="*/ 169 h 757"/>
                <a:gd name="T42" fmla="*/ 717 w 1197"/>
                <a:gd name="T43" fmla="*/ 171 h 757"/>
                <a:gd name="T44" fmla="*/ 543 w 1197"/>
                <a:gd name="T45" fmla="*/ 68 h 757"/>
                <a:gd name="T46" fmla="*/ 469 w 1197"/>
                <a:gd name="T47" fmla="*/ 25 h 757"/>
                <a:gd name="T48" fmla="*/ 282 w 1197"/>
                <a:gd name="T49" fmla="*/ 56 h 757"/>
                <a:gd name="T50" fmla="*/ 243 w 1197"/>
                <a:gd name="T51" fmla="*/ 94 h 757"/>
                <a:gd name="T52" fmla="*/ 322 w 1197"/>
                <a:gd name="T53" fmla="*/ 186 h 757"/>
                <a:gd name="T54" fmla="*/ 276 w 1197"/>
                <a:gd name="T55" fmla="*/ 409 h 757"/>
                <a:gd name="T56" fmla="*/ 341 w 1197"/>
                <a:gd name="T57" fmla="*/ 323 h 757"/>
                <a:gd name="T58" fmla="*/ 513 w 1197"/>
                <a:gd name="T59" fmla="*/ 102 h 757"/>
                <a:gd name="T60" fmla="*/ 648 w 1197"/>
                <a:gd name="T61" fmla="*/ 167 h 757"/>
                <a:gd name="T62" fmla="*/ 674 w 1197"/>
                <a:gd name="T63" fmla="*/ 210 h 757"/>
                <a:gd name="T64" fmla="*/ 484 w 1197"/>
                <a:gd name="T65" fmla="*/ 122 h 757"/>
                <a:gd name="T66" fmla="*/ 371 w 1197"/>
                <a:gd name="T67" fmla="*/ 284 h 757"/>
                <a:gd name="T68" fmla="*/ 322 w 1197"/>
                <a:gd name="T69" fmla="*/ 436 h 757"/>
                <a:gd name="T70" fmla="*/ 259 w 1197"/>
                <a:gd name="T71" fmla="*/ 423 h 757"/>
                <a:gd name="T72" fmla="*/ 286 w 1197"/>
                <a:gd name="T73" fmla="*/ 215 h 757"/>
                <a:gd name="T74" fmla="*/ 233 w 1197"/>
                <a:gd name="T75" fmla="*/ 114 h 757"/>
                <a:gd name="T76" fmla="*/ 61 w 1197"/>
                <a:gd name="T77" fmla="*/ 239 h 757"/>
                <a:gd name="T78" fmla="*/ 58 w 1197"/>
                <a:gd name="T79" fmla="*/ 418 h 757"/>
                <a:gd name="T80" fmla="*/ 151 w 1197"/>
                <a:gd name="T81" fmla="*/ 472 h 757"/>
                <a:gd name="T82" fmla="*/ 305 w 1197"/>
                <a:gd name="T83" fmla="*/ 523 h 757"/>
                <a:gd name="T84" fmla="*/ 401 w 1197"/>
                <a:gd name="T85" fmla="*/ 561 h 757"/>
                <a:gd name="T86" fmla="*/ 255 w 1197"/>
                <a:gd name="T87" fmla="*/ 544 h 757"/>
                <a:gd name="T88" fmla="*/ 35 w 1197"/>
                <a:gd name="T89" fmla="*/ 455 h 757"/>
                <a:gd name="T90" fmla="*/ 92 w 1197"/>
                <a:gd name="T91" fmla="*/ 135 h 757"/>
                <a:gd name="T92" fmla="*/ 296 w 1197"/>
                <a:gd name="T93" fmla="*/ 26 h 757"/>
                <a:gd name="T94" fmla="*/ 528 w 1197"/>
                <a:gd name="T95" fmla="*/ 4 h 757"/>
                <a:gd name="T96" fmla="*/ 676 w 1197"/>
                <a:gd name="T97" fmla="*/ 48 h 757"/>
                <a:gd name="T98" fmla="*/ 747 w 1197"/>
                <a:gd name="T99" fmla="*/ 68 h 757"/>
                <a:gd name="T100" fmla="*/ 812 w 1197"/>
                <a:gd name="T101" fmla="*/ 55 h 757"/>
                <a:gd name="T102" fmla="*/ 976 w 1197"/>
                <a:gd name="T103" fmla="*/ 62 h 757"/>
                <a:gd name="T104" fmla="*/ 914 w 1197"/>
                <a:gd name="T105" fmla="*/ 161 h 757"/>
                <a:gd name="T106" fmla="*/ 904 w 1197"/>
                <a:gd name="T107" fmla="*/ 143 h 757"/>
                <a:gd name="T108" fmla="*/ 885 w 1197"/>
                <a:gd name="T109" fmla="*/ 71 h 757"/>
                <a:gd name="T110" fmla="*/ 798 w 1197"/>
                <a:gd name="T111" fmla="*/ 125 h 757"/>
                <a:gd name="T112" fmla="*/ 933 w 1197"/>
                <a:gd name="T113" fmla="*/ 204 h 75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97"/>
                <a:gd name="T172" fmla="*/ 0 h 757"/>
                <a:gd name="T173" fmla="*/ 1197 w 1197"/>
                <a:gd name="T174" fmla="*/ 757 h 75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97" h="757">
                  <a:moveTo>
                    <a:pt x="1059" y="243"/>
                  </a:moveTo>
                  <a:lnTo>
                    <a:pt x="1035" y="238"/>
                  </a:lnTo>
                  <a:lnTo>
                    <a:pt x="1010" y="233"/>
                  </a:lnTo>
                  <a:lnTo>
                    <a:pt x="984" y="230"/>
                  </a:lnTo>
                  <a:lnTo>
                    <a:pt x="960" y="229"/>
                  </a:lnTo>
                  <a:lnTo>
                    <a:pt x="936" y="228"/>
                  </a:lnTo>
                  <a:lnTo>
                    <a:pt x="911" y="228"/>
                  </a:lnTo>
                  <a:lnTo>
                    <a:pt x="887" y="228"/>
                  </a:lnTo>
                  <a:lnTo>
                    <a:pt x="864" y="229"/>
                  </a:lnTo>
                  <a:lnTo>
                    <a:pt x="841" y="230"/>
                  </a:lnTo>
                  <a:lnTo>
                    <a:pt x="819" y="233"/>
                  </a:lnTo>
                  <a:lnTo>
                    <a:pt x="799" y="236"/>
                  </a:lnTo>
                  <a:lnTo>
                    <a:pt x="780" y="240"/>
                  </a:lnTo>
                  <a:lnTo>
                    <a:pt x="763" y="245"/>
                  </a:lnTo>
                  <a:lnTo>
                    <a:pt x="749" y="249"/>
                  </a:lnTo>
                  <a:lnTo>
                    <a:pt x="734" y="253"/>
                  </a:lnTo>
                  <a:lnTo>
                    <a:pt x="723" y="259"/>
                  </a:lnTo>
                  <a:lnTo>
                    <a:pt x="729" y="262"/>
                  </a:lnTo>
                  <a:lnTo>
                    <a:pt x="743" y="268"/>
                  </a:lnTo>
                  <a:lnTo>
                    <a:pt x="763" y="276"/>
                  </a:lnTo>
                  <a:lnTo>
                    <a:pt x="786" y="285"/>
                  </a:lnTo>
                  <a:lnTo>
                    <a:pt x="812" y="294"/>
                  </a:lnTo>
                  <a:lnTo>
                    <a:pt x="835" y="301"/>
                  </a:lnTo>
                  <a:lnTo>
                    <a:pt x="854" y="304"/>
                  </a:lnTo>
                  <a:lnTo>
                    <a:pt x="865" y="302"/>
                  </a:lnTo>
                  <a:lnTo>
                    <a:pt x="882" y="292"/>
                  </a:lnTo>
                  <a:lnTo>
                    <a:pt x="902" y="282"/>
                  </a:lnTo>
                  <a:lnTo>
                    <a:pt x="924" y="274"/>
                  </a:lnTo>
                  <a:lnTo>
                    <a:pt x="946" y="265"/>
                  </a:lnTo>
                  <a:lnTo>
                    <a:pt x="969" y="258"/>
                  </a:lnTo>
                  <a:lnTo>
                    <a:pt x="992" y="252"/>
                  </a:lnTo>
                  <a:lnTo>
                    <a:pt x="1015" y="249"/>
                  </a:lnTo>
                  <a:lnTo>
                    <a:pt x="1037" y="251"/>
                  </a:lnTo>
                  <a:lnTo>
                    <a:pt x="1006" y="261"/>
                  </a:lnTo>
                  <a:lnTo>
                    <a:pt x="980" y="272"/>
                  </a:lnTo>
                  <a:lnTo>
                    <a:pt x="957" y="282"/>
                  </a:lnTo>
                  <a:lnTo>
                    <a:pt x="938" y="292"/>
                  </a:lnTo>
                  <a:lnTo>
                    <a:pt x="921" y="302"/>
                  </a:lnTo>
                  <a:lnTo>
                    <a:pt x="907" y="311"/>
                  </a:lnTo>
                  <a:lnTo>
                    <a:pt x="894" y="321"/>
                  </a:lnTo>
                  <a:lnTo>
                    <a:pt x="881" y="331"/>
                  </a:lnTo>
                  <a:lnTo>
                    <a:pt x="867" y="328"/>
                  </a:lnTo>
                  <a:lnTo>
                    <a:pt x="846" y="323"/>
                  </a:lnTo>
                  <a:lnTo>
                    <a:pt x="822" y="315"/>
                  </a:lnTo>
                  <a:lnTo>
                    <a:pt x="795" y="305"/>
                  </a:lnTo>
                  <a:lnTo>
                    <a:pt x="765" y="297"/>
                  </a:lnTo>
                  <a:lnTo>
                    <a:pt x="733" y="288"/>
                  </a:lnTo>
                  <a:lnTo>
                    <a:pt x="701" y="282"/>
                  </a:lnTo>
                  <a:lnTo>
                    <a:pt x="671" y="279"/>
                  </a:lnTo>
                  <a:lnTo>
                    <a:pt x="640" y="282"/>
                  </a:lnTo>
                  <a:lnTo>
                    <a:pt x="609" y="292"/>
                  </a:lnTo>
                  <a:lnTo>
                    <a:pt x="582" y="305"/>
                  </a:lnTo>
                  <a:lnTo>
                    <a:pt x="556" y="323"/>
                  </a:lnTo>
                  <a:lnTo>
                    <a:pt x="533" y="344"/>
                  </a:lnTo>
                  <a:lnTo>
                    <a:pt x="513" y="367"/>
                  </a:lnTo>
                  <a:lnTo>
                    <a:pt x="497" y="392"/>
                  </a:lnTo>
                  <a:lnTo>
                    <a:pt x="486" y="418"/>
                  </a:lnTo>
                  <a:lnTo>
                    <a:pt x="480" y="439"/>
                  </a:lnTo>
                  <a:lnTo>
                    <a:pt x="474" y="462"/>
                  </a:lnTo>
                  <a:lnTo>
                    <a:pt x="469" y="485"/>
                  </a:lnTo>
                  <a:lnTo>
                    <a:pt x="466" y="510"/>
                  </a:lnTo>
                  <a:lnTo>
                    <a:pt x="464" y="534"/>
                  </a:lnTo>
                  <a:lnTo>
                    <a:pt x="469" y="556"/>
                  </a:lnTo>
                  <a:lnTo>
                    <a:pt x="477" y="577"/>
                  </a:lnTo>
                  <a:lnTo>
                    <a:pt x="492" y="596"/>
                  </a:lnTo>
                  <a:lnTo>
                    <a:pt x="503" y="609"/>
                  </a:lnTo>
                  <a:lnTo>
                    <a:pt x="516" y="621"/>
                  </a:lnTo>
                  <a:lnTo>
                    <a:pt x="529" y="631"/>
                  </a:lnTo>
                  <a:lnTo>
                    <a:pt x="543" y="639"/>
                  </a:lnTo>
                  <a:lnTo>
                    <a:pt x="558" y="646"/>
                  </a:lnTo>
                  <a:lnTo>
                    <a:pt x="574" y="652"/>
                  </a:lnTo>
                  <a:lnTo>
                    <a:pt x="589" y="656"/>
                  </a:lnTo>
                  <a:lnTo>
                    <a:pt x="607" y="659"/>
                  </a:lnTo>
                  <a:lnTo>
                    <a:pt x="782" y="704"/>
                  </a:lnTo>
                  <a:lnTo>
                    <a:pt x="798" y="708"/>
                  </a:lnTo>
                  <a:lnTo>
                    <a:pt x="813" y="713"/>
                  </a:lnTo>
                  <a:lnTo>
                    <a:pt x="829" y="716"/>
                  </a:lnTo>
                  <a:lnTo>
                    <a:pt x="844" y="718"/>
                  </a:lnTo>
                  <a:lnTo>
                    <a:pt x="859" y="721"/>
                  </a:lnTo>
                  <a:lnTo>
                    <a:pt x="874" y="724"/>
                  </a:lnTo>
                  <a:lnTo>
                    <a:pt x="890" y="726"/>
                  </a:lnTo>
                  <a:lnTo>
                    <a:pt x="904" y="727"/>
                  </a:lnTo>
                  <a:lnTo>
                    <a:pt x="918" y="727"/>
                  </a:lnTo>
                  <a:lnTo>
                    <a:pt x="933" y="728"/>
                  </a:lnTo>
                  <a:lnTo>
                    <a:pt x="947" y="728"/>
                  </a:lnTo>
                  <a:lnTo>
                    <a:pt x="963" y="727"/>
                  </a:lnTo>
                  <a:lnTo>
                    <a:pt x="977" y="727"/>
                  </a:lnTo>
                  <a:lnTo>
                    <a:pt x="993" y="727"/>
                  </a:lnTo>
                  <a:lnTo>
                    <a:pt x="1007" y="726"/>
                  </a:lnTo>
                  <a:lnTo>
                    <a:pt x="1023" y="724"/>
                  </a:lnTo>
                  <a:lnTo>
                    <a:pt x="1193" y="682"/>
                  </a:lnTo>
                  <a:lnTo>
                    <a:pt x="1194" y="687"/>
                  </a:lnTo>
                  <a:lnTo>
                    <a:pt x="1195" y="690"/>
                  </a:lnTo>
                  <a:lnTo>
                    <a:pt x="1197" y="694"/>
                  </a:lnTo>
                  <a:lnTo>
                    <a:pt x="1194" y="698"/>
                  </a:lnTo>
                  <a:lnTo>
                    <a:pt x="1171" y="707"/>
                  </a:lnTo>
                  <a:lnTo>
                    <a:pt x="1147" y="716"/>
                  </a:lnTo>
                  <a:lnTo>
                    <a:pt x="1122" y="723"/>
                  </a:lnTo>
                  <a:lnTo>
                    <a:pt x="1096" y="730"/>
                  </a:lnTo>
                  <a:lnTo>
                    <a:pt x="1072" y="737"/>
                  </a:lnTo>
                  <a:lnTo>
                    <a:pt x="1046" y="743"/>
                  </a:lnTo>
                  <a:lnTo>
                    <a:pt x="1020" y="747"/>
                  </a:lnTo>
                  <a:lnTo>
                    <a:pt x="994" y="751"/>
                  </a:lnTo>
                  <a:lnTo>
                    <a:pt x="969" y="754"/>
                  </a:lnTo>
                  <a:lnTo>
                    <a:pt x="943" y="757"/>
                  </a:lnTo>
                  <a:lnTo>
                    <a:pt x="915" y="757"/>
                  </a:lnTo>
                  <a:lnTo>
                    <a:pt x="890" y="756"/>
                  </a:lnTo>
                  <a:lnTo>
                    <a:pt x="862" y="754"/>
                  </a:lnTo>
                  <a:lnTo>
                    <a:pt x="836" y="750"/>
                  </a:lnTo>
                  <a:lnTo>
                    <a:pt x="809" y="746"/>
                  </a:lnTo>
                  <a:lnTo>
                    <a:pt x="783" y="739"/>
                  </a:lnTo>
                  <a:lnTo>
                    <a:pt x="569" y="701"/>
                  </a:lnTo>
                  <a:lnTo>
                    <a:pt x="545" y="694"/>
                  </a:lnTo>
                  <a:lnTo>
                    <a:pt x="522" y="682"/>
                  </a:lnTo>
                  <a:lnTo>
                    <a:pt x="502" y="667"/>
                  </a:lnTo>
                  <a:lnTo>
                    <a:pt x="482" y="649"/>
                  </a:lnTo>
                  <a:lnTo>
                    <a:pt x="464" y="629"/>
                  </a:lnTo>
                  <a:lnTo>
                    <a:pt x="450" y="608"/>
                  </a:lnTo>
                  <a:lnTo>
                    <a:pt x="439" y="585"/>
                  </a:lnTo>
                  <a:lnTo>
                    <a:pt x="430" y="561"/>
                  </a:lnTo>
                  <a:lnTo>
                    <a:pt x="423" y="527"/>
                  </a:lnTo>
                  <a:lnTo>
                    <a:pt x="421" y="491"/>
                  </a:lnTo>
                  <a:lnTo>
                    <a:pt x="426" y="458"/>
                  </a:lnTo>
                  <a:lnTo>
                    <a:pt x="436" y="425"/>
                  </a:lnTo>
                  <a:lnTo>
                    <a:pt x="450" y="393"/>
                  </a:lnTo>
                  <a:lnTo>
                    <a:pt x="467" y="364"/>
                  </a:lnTo>
                  <a:lnTo>
                    <a:pt x="489" y="337"/>
                  </a:lnTo>
                  <a:lnTo>
                    <a:pt x="513" y="314"/>
                  </a:lnTo>
                  <a:lnTo>
                    <a:pt x="526" y="304"/>
                  </a:lnTo>
                  <a:lnTo>
                    <a:pt x="541" y="295"/>
                  </a:lnTo>
                  <a:lnTo>
                    <a:pt x="558" y="285"/>
                  </a:lnTo>
                  <a:lnTo>
                    <a:pt x="575" y="276"/>
                  </a:lnTo>
                  <a:lnTo>
                    <a:pt x="594" y="269"/>
                  </a:lnTo>
                  <a:lnTo>
                    <a:pt x="612" y="261"/>
                  </a:lnTo>
                  <a:lnTo>
                    <a:pt x="634" y="253"/>
                  </a:lnTo>
                  <a:lnTo>
                    <a:pt x="654" y="246"/>
                  </a:lnTo>
                  <a:lnTo>
                    <a:pt x="676" y="239"/>
                  </a:lnTo>
                  <a:lnTo>
                    <a:pt x="699" y="233"/>
                  </a:lnTo>
                  <a:lnTo>
                    <a:pt x="720" y="226"/>
                  </a:lnTo>
                  <a:lnTo>
                    <a:pt x="743" y="220"/>
                  </a:lnTo>
                  <a:lnTo>
                    <a:pt x="765" y="215"/>
                  </a:lnTo>
                  <a:lnTo>
                    <a:pt x="788" y="210"/>
                  </a:lnTo>
                  <a:lnTo>
                    <a:pt x="808" y="204"/>
                  </a:lnTo>
                  <a:lnTo>
                    <a:pt x="829" y="200"/>
                  </a:lnTo>
                  <a:lnTo>
                    <a:pt x="816" y="186"/>
                  </a:lnTo>
                  <a:lnTo>
                    <a:pt x="803" y="171"/>
                  </a:lnTo>
                  <a:lnTo>
                    <a:pt x="790" y="157"/>
                  </a:lnTo>
                  <a:lnTo>
                    <a:pt x="776" y="144"/>
                  </a:lnTo>
                  <a:lnTo>
                    <a:pt x="762" y="133"/>
                  </a:lnTo>
                  <a:lnTo>
                    <a:pt x="747" y="121"/>
                  </a:lnTo>
                  <a:lnTo>
                    <a:pt x="732" y="109"/>
                  </a:lnTo>
                  <a:lnTo>
                    <a:pt x="716" y="99"/>
                  </a:lnTo>
                  <a:lnTo>
                    <a:pt x="700" y="89"/>
                  </a:lnTo>
                  <a:lnTo>
                    <a:pt x="684" y="81"/>
                  </a:lnTo>
                  <a:lnTo>
                    <a:pt x="667" y="72"/>
                  </a:lnTo>
                  <a:lnTo>
                    <a:pt x="650" y="63"/>
                  </a:lnTo>
                  <a:lnTo>
                    <a:pt x="632" y="56"/>
                  </a:lnTo>
                  <a:lnTo>
                    <a:pt x="615" y="50"/>
                  </a:lnTo>
                  <a:lnTo>
                    <a:pt x="598" y="45"/>
                  </a:lnTo>
                  <a:lnTo>
                    <a:pt x="579" y="39"/>
                  </a:lnTo>
                  <a:lnTo>
                    <a:pt x="574" y="46"/>
                  </a:lnTo>
                  <a:lnTo>
                    <a:pt x="599" y="62"/>
                  </a:lnTo>
                  <a:lnTo>
                    <a:pt x="625" y="76"/>
                  </a:lnTo>
                  <a:lnTo>
                    <a:pt x="653" y="92"/>
                  </a:lnTo>
                  <a:lnTo>
                    <a:pt x="678" y="108"/>
                  </a:lnTo>
                  <a:lnTo>
                    <a:pt x="703" y="125"/>
                  </a:lnTo>
                  <a:lnTo>
                    <a:pt x="726" y="145"/>
                  </a:lnTo>
                  <a:lnTo>
                    <a:pt x="747" y="169"/>
                  </a:lnTo>
                  <a:lnTo>
                    <a:pt x="765" y="194"/>
                  </a:lnTo>
                  <a:lnTo>
                    <a:pt x="756" y="197"/>
                  </a:lnTo>
                  <a:lnTo>
                    <a:pt x="749" y="197"/>
                  </a:lnTo>
                  <a:lnTo>
                    <a:pt x="742" y="194"/>
                  </a:lnTo>
                  <a:lnTo>
                    <a:pt x="736" y="189"/>
                  </a:lnTo>
                  <a:lnTo>
                    <a:pt x="730" y="183"/>
                  </a:lnTo>
                  <a:lnTo>
                    <a:pt x="723" y="177"/>
                  </a:lnTo>
                  <a:lnTo>
                    <a:pt x="717" y="171"/>
                  </a:lnTo>
                  <a:lnTo>
                    <a:pt x="710" y="167"/>
                  </a:lnTo>
                  <a:lnTo>
                    <a:pt x="690" y="145"/>
                  </a:lnTo>
                  <a:lnTo>
                    <a:pt x="668" y="128"/>
                  </a:lnTo>
                  <a:lnTo>
                    <a:pt x="645" y="114"/>
                  </a:lnTo>
                  <a:lnTo>
                    <a:pt x="621" y="99"/>
                  </a:lnTo>
                  <a:lnTo>
                    <a:pt x="595" y="88"/>
                  </a:lnTo>
                  <a:lnTo>
                    <a:pt x="569" y="78"/>
                  </a:lnTo>
                  <a:lnTo>
                    <a:pt x="543" y="68"/>
                  </a:lnTo>
                  <a:lnTo>
                    <a:pt x="518" y="58"/>
                  </a:lnTo>
                  <a:lnTo>
                    <a:pt x="519" y="50"/>
                  </a:lnTo>
                  <a:lnTo>
                    <a:pt x="523" y="42"/>
                  </a:lnTo>
                  <a:lnTo>
                    <a:pt x="528" y="35"/>
                  </a:lnTo>
                  <a:lnTo>
                    <a:pt x="532" y="29"/>
                  </a:lnTo>
                  <a:lnTo>
                    <a:pt x="512" y="26"/>
                  </a:lnTo>
                  <a:lnTo>
                    <a:pt x="490" y="25"/>
                  </a:lnTo>
                  <a:lnTo>
                    <a:pt x="469" y="25"/>
                  </a:lnTo>
                  <a:lnTo>
                    <a:pt x="447" y="25"/>
                  </a:lnTo>
                  <a:lnTo>
                    <a:pt x="424" y="26"/>
                  </a:lnTo>
                  <a:lnTo>
                    <a:pt x="401" y="29"/>
                  </a:lnTo>
                  <a:lnTo>
                    <a:pt x="378" y="32"/>
                  </a:lnTo>
                  <a:lnTo>
                    <a:pt x="355" y="36"/>
                  </a:lnTo>
                  <a:lnTo>
                    <a:pt x="331" y="42"/>
                  </a:lnTo>
                  <a:lnTo>
                    <a:pt x="306" y="48"/>
                  </a:lnTo>
                  <a:lnTo>
                    <a:pt x="282" y="56"/>
                  </a:lnTo>
                  <a:lnTo>
                    <a:pt x="256" y="65"/>
                  </a:lnTo>
                  <a:lnTo>
                    <a:pt x="232" y="74"/>
                  </a:lnTo>
                  <a:lnTo>
                    <a:pt x="207" y="85"/>
                  </a:lnTo>
                  <a:lnTo>
                    <a:pt x="184" y="97"/>
                  </a:lnTo>
                  <a:lnTo>
                    <a:pt x="163" y="108"/>
                  </a:lnTo>
                  <a:lnTo>
                    <a:pt x="190" y="102"/>
                  </a:lnTo>
                  <a:lnTo>
                    <a:pt x="217" y="97"/>
                  </a:lnTo>
                  <a:lnTo>
                    <a:pt x="243" y="94"/>
                  </a:lnTo>
                  <a:lnTo>
                    <a:pt x="268" y="91"/>
                  </a:lnTo>
                  <a:lnTo>
                    <a:pt x="291" y="89"/>
                  </a:lnTo>
                  <a:lnTo>
                    <a:pt x="315" y="91"/>
                  </a:lnTo>
                  <a:lnTo>
                    <a:pt x="338" y="94"/>
                  </a:lnTo>
                  <a:lnTo>
                    <a:pt x="361" y="98"/>
                  </a:lnTo>
                  <a:lnTo>
                    <a:pt x="351" y="118"/>
                  </a:lnTo>
                  <a:lnTo>
                    <a:pt x="337" y="148"/>
                  </a:lnTo>
                  <a:lnTo>
                    <a:pt x="322" y="186"/>
                  </a:lnTo>
                  <a:lnTo>
                    <a:pt x="306" y="228"/>
                  </a:lnTo>
                  <a:lnTo>
                    <a:pt x="291" y="274"/>
                  </a:lnTo>
                  <a:lnTo>
                    <a:pt x="278" y="317"/>
                  </a:lnTo>
                  <a:lnTo>
                    <a:pt x="268" y="359"/>
                  </a:lnTo>
                  <a:lnTo>
                    <a:pt x="263" y="393"/>
                  </a:lnTo>
                  <a:lnTo>
                    <a:pt x="265" y="397"/>
                  </a:lnTo>
                  <a:lnTo>
                    <a:pt x="270" y="403"/>
                  </a:lnTo>
                  <a:lnTo>
                    <a:pt x="276" y="409"/>
                  </a:lnTo>
                  <a:lnTo>
                    <a:pt x="285" y="415"/>
                  </a:lnTo>
                  <a:lnTo>
                    <a:pt x="293" y="420"/>
                  </a:lnTo>
                  <a:lnTo>
                    <a:pt x="301" y="423"/>
                  </a:lnTo>
                  <a:lnTo>
                    <a:pt x="306" y="426"/>
                  </a:lnTo>
                  <a:lnTo>
                    <a:pt x="311" y="426"/>
                  </a:lnTo>
                  <a:lnTo>
                    <a:pt x="319" y="406"/>
                  </a:lnTo>
                  <a:lnTo>
                    <a:pt x="329" y="370"/>
                  </a:lnTo>
                  <a:lnTo>
                    <a:pt x="341" y="323"/>
                  </a:lnTo>
                  <a:lnTo>
                    <a:pt x="354" y="269"/>
                  </a:lnTo>
                  <a:lnTo>
                    <a:pt x="370" y="216"/>
                  </a:lnTo>
                  <a:lnTo>
                    <a:pt x="388" y="166"/>
                  </a:lnTo>
                  <a:lnTo>
                    <a:pt x="411" y="124"/>
                  </a:lnTo>
                  <a:lnTo>
                    <a:pt x="439" y="97"/>
                  </a:lnTo>
                  <a:lnTo>
                    <a:pt x="464" y="97"/>
                  </a:lnTo>
                  <a:lnTo>
                    <a:pt x="489" y="98"/>
                  </a:lnTo>
                  <a:lnTo>
                    <a:pt x="513" y="102"/>
                  </a:lnTo>
                  <a:lnTo>
                    <a:pt x="535" y="108"/>
                  </a:lnTo>
                  <a:lnTo>
                    <a:pt x="556" y="115"/>
                  </a:lnTo>
                  <a:lnTo>
                    <a:pt x="575" y="122"/>
                  </a:lnTo>
                  <a:lnTo>
                    <a:pt x="594" y="131"/>
                  </a:lnTo>
                  <a:lnTo>
                    <a:pt x="609" y="141"/>
                  </a:lnTo>
                  <a:lnTo>
                    <a:pt x="625" y="150"/>
                  </a:lnTo>
                  <a:lnTo>
                    <a:pt x="638" y="158"/>
                  </a:lnTo>
                  <a:lnTo>
                    <a:pt x="648" y="167"/>
                  </a:lnTo>
                  <a:lnTo>
                    <a:pt x="658" y="174"/>
                  </a:lnTo>
                  <a:lnTo>
                    <a:pt x="665" y="181"/>
                  </a:lnTo>
                  <a:lnTo>
                    <a:pt x="671" y="186"/>
                  </a:lnTo>
                  <a:lnTo>
                    <a:pt x="674" y="189"/>
                  </a:lnTo>
                  <a:lnTo>
                    <a:pt x="676" y="190"/>
                  </a:lnTo>
                  <a:lnTo>
                    <a:pt x="684" y="206"/>
                  </a:lnTo>
                  <a:lnTo>
                    <a:pt x="683" y="212"/>
                  </a:lnTo>
                  <a:lnTo>
                    <a:pt x="674" y="210"/>
                  </a:lnTo>
                  <a:lnTo>
                    <a:pt x="663" y="204"/>
                  </a:lnTo>
                  <a:lnTo>
                    <a:pt x="638" y="183"/>
                  </a:lnTo>
                  <a:lnTo>
                    <a:pt x="614" y="166"/>
                  </a:lnTo>
                  <a:lnTo>
                    <a:pt x="589" y="150"/>
                  </a:lnTo>
                  <a:lnTo>
                    <a:pt x="565" y="137"/>
                  </a:lnTo>
                  <a:lnTo>
                    <a:pt x="539" y="128"/>
                  </a:lnTo>
                  <a:lnTo>
                    <a:pt x="513" y="122"/>
                  </a:lnTo>
                  <a:lnTo>
                    <a:pt x="484" y="122"/>
                  </a:lnTo>
                  <a:lnTo>
                    <a:pt x="456" y="125"/>
                  </a:lnTo>
                  <a:lnTo>
                    <a:pt x="431" y="141"/>
                  </a:lnTo>
                  <a:lnTo>
                    <a:pt x="414" y="161"/>
                  </a:lnTo>
                  <a:lnTo>
                    <a:pt x="401" y="183"/>
                  </a:lnTo>
                  <a:lnTo>
                    <a:pt x="391" y="207"/>
                  </a:lnTo>
                  <a:lnTo>
                    <a:pt x="384" y="232"/>
                  </a:lnTo>
                  <a:lnTo>
                    <a:pt x="377" y="258"/>
                  </a:lnTo>
                  <a:lnTo>
                    <a:pt x="371" y="284"/>
                  </a:lnTo>
                  <a:lnTo>
                    <a:pt x="362" y="308"/>
                  </a:lnTo>
                  <a:lnTo>
                    <a:pt x="355" y="325"/>
                  </a:lnTo>
                  <a:lnTo>
                    <a:pt x="351" y="346"/>
                  </a:lnTo>
                  <a:lnTo>
                    <a:pt x="347" y="366"/>
                  </a:lnTo>
                  <a:lnTo>
                    <a:pt x="341" y="384"/>
                  </a:lnTo>
                  <a:lnTo>
                    <a:pt x="337" y="405"/>
                  </a:lnTo>
                  <a:lnTo>
                    <a:pt x="329" y="422"/>
                  </a:lnTo>
                  <a:lnTo>
                    <a:pt x="322" y="436"/>
                  </a:lnTo>
                  <a:lnTo>
                    <a:pt x="311" y="448"/>
                  </a:lnTo>
                  <a:lnTo>
                    <a:pt x="301" y="448"/>
                  </a:lnTo>
                  <a:lnTo>
                    <a:pt x="292" y="446"/>
                  </a:lnTo>
                  <a:lnTo>
                    <a:pt x="285" y="443"/>
                  </a:lnTo>
                  <a:lnTo>
                    <a:pt x="276" y="441"/>
                  </a:lnTo>
                  <a:lnTo>
                    <a:pt x="270" y="435"/>
                  </a:lnTo>
                  <a:lnTo>
                    <a:pt x="265" y="429"/>
                  </a:lnTo>
                  <a:lnTo>
                    <a:pt x="259" y="423"/>
                  </a:lnTo>
                  <a:lnTo>
                    <a:pt x="255" y="416"/>
                  </a:lnTo>
                  <a:lnTo>
                    <a:pt x="243" y="382"/>
                  </a:lnTo>
                  <a:lnTo>
                    <a:pt x="247" y="347"/>
                  </a:lnTo>
                  <a:lnTo>
                    <a:pt x="258" y="312"/>
                  </a:lnTo>
                  <a:lnTo>
                    <a:pt x="268" y="278"/>
                  </a:lnTo>
                  <a:lnTo>
                    <a:pt x="273" y="256"/>
                  </a:lnTo>
                  <a:lnTo>
                    <a:pt x="279" y="236"/>
                  </a:lnTo>
                  <a:lnTo>
                    <a:pt x="286" y="215"/>
                  </a:lnTo>
                  <a:lnTo>
                    <a:pt x="293" y="194"/>
                  </a:lnTo>
                  <a:lnTo>
                    <a:pt x="302" y="176"/>
                  </a:lnTo>
                  <a:lnTo>
                    <a:pt x="311" y="156"/>
                  </a:lnTo>
                  <a:lnTo>
                    <a:pt x="319" y="137"/>
                  </a:lnTo>
                  <a:lnTo>
                    <a:pt x="329" y="117"/>
                  </a:lnTo>
                  <a:lnTo>
                    <a:pt x="298" y="111"/>
                  </a:lnTo>
                  <a:lnTo>
                    <a:pt x="266" y="111"/>
                  </a:lnTo>
                  <a:lnTo>
                    <a:pt x="233" y="114"/>
                  </a:lnTo>
                  <a:lnTo>
                    <a:pt x="203" y="121"/>
                  </a:lnTo>
                  <a:lnTo>
                    <a:pt x="174" y="130"/>
                  </a:lnTo>
                  <a:lnTo>
                    <a:pt x="147" y="141"/>
                  </a:lnTo>
                  <a:lnTo>
                    <a:pt x="124" y="153"/>
                  </a:lnTo>
                  <a:lnTo>
                    <a:pt x="105" y="166"/>
                  </a:lnTo>
                  <a:lnTo>
                    <a:pt x="88" y="189"/>
                  </a:lnTo>
                  <a:lnTo>
                    <a:pt x="74" y="213"/>
                  </a:lnTo>
                  <a:lnTo>
                    <a:pt x="61" y="239"/>
                  </a:lnTo>
                  <a:lnTo>
                    <a:pt x="51" y="266"/>
                  </a:lnTo>
                  <a:lnTo>
                    <a:pt x="45" y="295"/>
                  </a:lnTo>
                  <a:lnTo>
                    <a:pt x="41" y="324"/>
                  </a:lnTo>
                  <a:lnTo>
                    <a:pt x="42" y="353"/>
                  </a:lnTo>
                  <a:lnTo>
                    <a:pt x="46" y="383"/>
                  </a:lnTo>
                  <a:lnTo>
                    <a:pt x="51" y="395"/>
                  </a:lnTo>
                  <a:lnTo>
                    <a:pt x="54" y="406"/>
                  </a:lnTo>
                  <a:lnTo>
                    <a:pt x="58" y="418"/>
                  </a:lnTo>
                  <a:lnTo>
                    <a:pt x="62" y="428"/>
                  </a:lnTo>
                  <a:lnTo>
                    <a:pt x="66" y="439"/>
                  </a:lnTo>
                  <a:lnTo>
                    <a:pt x="72" y="449"/>
                  </a:lnTo>
                  <a:lnTo>
                    <a:pt x="79" y="458"/>
                  </a:lnTo>
                  <a:lnTo>
                    <a:pt x="89" y="465"/>
                  </a:lnTo>
                  <a:lnTo>
                    <a:pt x="111" y="466"/>
                  </a:lnTo>
                  <a:lnTo>
                    <a:pt x="131" y="468"/>
                  </a:lnTo>
                  <a:lnTo>
                    <a:pt x="151" y="472"/>
                  </a:lnTo>
                  <a:lnTo>
                    <a:pt x="171" y="477"/>
                  </a:lnTo>
                  <a:lnTo>
                    <a:pt x="191" y="482"/>
                  </a:lnTo>
                  <a:lnTo>
                    <a:pt x="212" y="488"/>
                  </a:lnTo>
                  <a:lnTo>
                    <a:pt x="230" y="494"/>
                  </a:lnTo>
                  <a:lnTo>
                    <a:pt x="249" y="501"/>
                  </a:lnTo>
                  <a:lnTo>
                    <a:pt x="268" y="508"/>
                  </a:lnTo>
                  <a:lnTo>
                    <a:pt x="286" y="515"/>
                  </a:lnTo>
                  <a:lnTo>
                    <a:pt x="305" y="523"/>
                  </a:lnTo>
                  <a:lnTo>
                    <a:pt x="324" y="530"/>
                  </a:lnTo>
                  <a:lnTo>
                    <a:pt x="342" y="537"/>
                  </a:lnTo>
                  <a:lnTo>
                    <a:pt x="361" y="543"/>
                  </a:lnTo>
                  <a:lnTo>
                    <a:pt x="381" y="549"/>
                  </a:lnTo>
                  <a:lnTo>
                    <a:pt x="400" y="553"/>
                  </a:lnTo>
                  <a:lnTo>
                    <a:pt x="401" y="554"/>
                  </a:lnTo>
                  <a:lnTo>
                    <a:pt x="401" y="557"/>
                  </a:lnTo>
                  <a:lnTo>
                    <a:pt x="401" y="561"/>
                  </a:lnTo>
                  <a:lnTo>
                    <a:pt x="401" y="566"/>
                  </a:lnTo>
                  <a:lnTo>
                    <a:pt x="380" y="572"/>
                  </a:lnTo>
                  <a:lnTo>
                    <a:pt x="358" y="573"/>
                  </a:lnTo>
                  <a:lnTo>
                    <a:pt x="337" y="570"/>
                  </a:lnTo>
                  <a:lnTo>
                    <a:pt x="316" y="564"/>
                  </a:lnTo>
                  <a:lnTo>
                    <a:pt x="296" y="557"/>
                  </a:lnTo>
                  <a:lnTo>
                    <a:pt x="275" y="550"/>
                  </a:lnTo>
                  <a:lnTo>
                    <a:pt x="255" y="544"/>
                  </a:lnTo>
                  <a:lnTo>
                    <a:pt x="235" y="540"/>
                  </a:lnTo>
                  <a:lnTo>
                    <a:pt x="203" y="533"/>
                  </a:lnTo>
                  <a:lnTo>
                    <a:pt x="170" y="527"/>
                  </a:lnTo>
                  <a:lnTo>
                    <a:pt x="138" y="520"/>
                  </a:lnTo>
                  <a:lnTo>
                    <a:pt x="108" y="510"/>
                  </a:lnTo>
                  <a:lnTo>
                    <a:pt x="79" y="497"/>
                  </a:lnTo>
                  <a:lnTo>
                    <a:pt x="55" y="479"/>
                  </a:lnTo>
                  <a:lnTo>
                    <a:pt x="35" y="455"/>
                  </a:lnTo>
                  <a:lnTo>
                    <a:pt x="21" y="425"/>
                  </a:lnTo>
                  <a:lnTo>
                    <a:pt x="5" y="379"/>
                  </a:lnTo>
                  <a:lnTo>
                    <a:pt x="0" y="333"/>
                  </a:lnTo>
                  <a:lnTo>
                    <a:pt x="6" y="287"/>
                  </a:lnTo>
                  <a:lnTo>
                    <a:pt x="21" y="243"/>
                  </a:lnTo>
                  <a:lnTo>
                    <a:pt x="42" y="203"/>
                  </a:lnTo>
                  <a:lnTo>
                    <a:pt x="66" y="167"/>
                  </a:lnTo>
                  <a:lnTo>
                    <a:pt x="92" y="135"/>
                  </a:lnTo>
                  <a:lnTo>
                    <a:pt x="120" y="111"/>
                  </a:lnTo>
                  <a:lnTo>
                    <a:pt x="144" y="95"/>
                  </a:lnTo>
                  <a:lnTo>
                    <a:pt x="168" y="81"/>
                  </a:lnTo>
                  <a:lnTo>
                    <a:pt x="193" y="68"/>
                  </a:lnTo>
                  <a:lnTo>
                    <a:pt x="219" y="56"/>
                  </a:lnTo>
                  <a:lnTo>
                    <a:pt x="245" y="45"/>
                  </a:lnTo>
                  <a:lnTo>
                    <a:pt x="270" y="35"/>
                  </a:lnTo>
                  <a:lnTo>
                    <a:pt x="296" y="26"/>
                  </a:lnTo>
                  <a:lnTo>
                    <a:pt x="324" y="17"/>
                  </a:lnTo>
                  <a:lnTo>
                    <a:pt x="352" y="12"/>
                  </a:lnTo>
                  <a:lnTo>
                    <a:pt x="380" y="6"/>
                  </a:lnTo>
                  <a:lnTo>
                    <a:pt x="408" y="3"/>
                  </a:lnTo>
                  <a:lnTo>
                    <a:pt x="437" y="0"/>
                  </a:lnTo>
                  <a:lnTo>
                    <a:pt x="467" y="0"/>
                  </a:lnTo>
                  <a:lnTo>
                    <a:pt x="496" y="2"/>
                  </a:lnTo>
                  <a:lnTo>
                    <a:pt x="528" y="4"/>
                  </a:lnTo>
                  <a:lnTo>
                    <a:pt x="558" y="9"/>
                  </a:lnTo>
                  <a:lnTo>
                    <a:pt x="575" y="14"/>
                  </a:lnTo>
                  <a:lnTo>
                    <a:pt x="592" y="19"/>
                  </a:lnTo>
                  <a:lnTo>
                    <a:pt x="609" y="25"/>
                  </a:lnTo>
                  <a:lnTo>
                    <a:pt x="627" y="29"/>
                  </a:lnTo>
                  <a:lnTo>
                    <a:pt x="644" y="35"/>
                  </a:lnTo>
                  <a:lnTo>
                    <a:pt x="660" y="40"/>
                  </a:lnTo>
                  <a:lnTo>
                    <a:pt x="676" y="48"/>
                  </a:lnTo>
                  <a:lnTo>
                    <a:pt x="691" y="56"/>
                  </a:lnTo>
                  <a:lnTo>
                    <a:pt x="701" y="62"/>
                  </a:lnTo>
                  <a:lnTo>
                    <a:pt x="710" y="65"/>
                  </a:lnTo>
                  <a:lnTo>
                    <a:pt x="719" y="68"/>
                  </a:lnTo>
                  <a:lnTo>
                    <a:pt x="726" y="68"/>
                  </a:lnTo>
                  <a:lnTo>
                    <a:pt x="732" y="69"/>
                  </a:lnTo>
                  <a:lnTo>
                    <a:pt x="739" y="68"/>
                  </a:lnTo>
                  <a:lnTo>
                    <a:pt x="747" y="68"/>
                  </a:lnTo>
                  <a:lnTo>
                    <a:pt x="756" y="66"/>
                  </a:lnTo>
                  <a:lnTo>
                    <a:pt x="757" y="66"/>
                  </a:lnTo>
                  <a:lnTo>
                    <a:pt x="760" y="65"/>
                  </a:lnTo>
                  <a:lnTo>
                    <a:pt x="767" y="63"/>
                  </a:lnTo>
                  <a:lnTo>
                    <a:pt x="775" y="62"/>
                  </a:lnTo>
                  <a:lnTo>
                    <a:pt x="786" y="59"/>
                  </a:lnTo>
                  <a:lnTo>
                    <a:pt x="798" y="58"/>
                  </a:lnTo>
                  <a:lnTo>
                    <a:pt x="812" y="55"/>
                  </a:lnTo>
                  <a:lnTo>
                    <a:pt x="828" y="53"/>
                  </a:lnTo>
                  <a:lnTo>
                    <a:pt x="845" y="52"/>
                  </a:lnTo>
                  <a:lnTo>
                    <a:pt x="864" y="52"/>
                  </a:lnTo>
                  <a:lnTo>
                    <a:pt x="884" y="52"/>
                  </a:lnTo>
                  <a:lnTo>
                    <a:pt x="905" y="52"/>
                  </a:lnTo>
                  <a:lnTo>
                    <a:pt x="928" y="55"/>
                  </a:lnTo>
                  <a:lnTo>
                    <a:pt x="951" y="58"/>
                  </a:lnTo>
                  <a:lnTo>
                    <a:pt x="976" y="62"/>
                  </a:lnTo>
                  <a:lnTo>
                    <a:pt x="1002" y="68"/>
                  </a:lnTo>
                  <a:lnTo>
                    <a:pt x="989" y="81"/>
                  </a:lnTo>
                  <a:lnTo>
                    <a:pt x="974" y="94"/>
                  </a:lnTo>
                  <a:lnTo>
                    <a:pt x="960" y="107"/>
                  </a:lnTo>
                  <a:lnTo>
                    <a:pt x="947" y="118"/>
                  </a:lnTo>
                  <a:lnTo>
                    <a:pt x="934" y="131"/>
                  </a:lnTo>
                  <a:lnTo>
                    <a:pt x="924" y="145"/>
                  </a:lnTo>
                  <a:lnTo>
                    <a:pt x="914" y="161"/>
                  </a:lnTo>
                  <a:lnTo>
                    <a:pt x="907" y="179"/>
                  </a:lnTo>
                  <a:lnTo>
                    <a:pt x="904" y="183"/>
                  </a:lnTo>
                  <a:lnTo>
                    <a:pt x="900" y="183"/>
                  </a:lnTo>
                  <a:lnTo>
                    <a:pt x="894" y="183"/>
                  </a:lnTo>
                  <a:lnTo>
                    <a:pt x="888" y="181"/>
                  </a:lnTo>
                  <a:lnTo>
                    <a:pt x="888" y="171"/>
                  </a:lnTo>
                  <a:lnTo>
                    <a:pt x="894" y="157"/>
                  </a:lnTo>
                  <a:lnTo>
                    <a:pt x="904" y="143"/>
                  </a:lnTo>
                  <a:lnTo>
                    <a:pt x="917" y="125"/>
                  </a:lnTo>
                  <a:lnTo>
                    <a:pt x="931" y="109"/>
                  </a:lnTo>
                  <a:lnTo>
                    <a:pt x="946" y="94"/>
                  </a:lnTo>
                  <a:lnTo>
                    <a:pt x="957" y="82"/>
                  </a:lnTo>
                  <a:lnTo>
                    <a:pt x="966" y="74"/>
                  </a:lnTo>
                  <a:lnTo>
                    <a:pt x="938" y="72"/>
                  </a:lnTo>
                  <a:lnTo>
                    <a:pt x="913" y="71"/>
                  </a:lnTo>
                  <a:lnTo>
                    <a:pt x="885" y="71"/>
                  </a:lnTo>
                  <a:lnTo>
                    <a:pt x="858" y="72"/>
                  </a:lnTo>
                  <a:lnTo>
                    <a:pt x="831" y="75"/>
                  </a:lnTo>
                  <a:lnTo>
                    <a:pt x="805" y="79"/>
                  </a:lnTo>
                  <a:lnTo>
                    <a:pt x="779" y="84"/>
                  </a:lnTo>
                  <a:lnTo>
                    <a:pt x="755" y="89"/>
                  </a:lnTo>
                  <a:lnTo>
                    <a:pt x="767" y="101"/>
                  </a:lnTo>
                  <a:lnTo>
                    <a:pt x="783" y="114"/>
                  </a:lnTo>
                  <a:lnTo>
                    <a:pt x="798" y="125"/>
                  </a:lnTo>
                  <a:lnTo>
                    <a:pt x="812" y="138"/>
                  </a:lnTo>
                  <a:lnTo>
                    <a:pt x="826" y="153"/>
                  </a:lnTo>
                  <a:lnTo>
                    <a:pt x="838" y="167"/>
                  </a:lnTo>
                  <a:lnTo>
                    <a:pt x="846" y="183"/>
                  </a:lnTo>
                  <a:lnTo>
                    <a:pt x="854" y="200"/>
                  </a:lnTo>
                  <a:lnTo>
                    <a:pt x="874" y="200"/>
                  </a:lnTo>
                  <a:lnTo>
                    <a:pt x="901" y="202"/>
                  </a:lnTo>
                  <a:lnTo>
                    <a:pt x="933" y="204"/>
                  </a:lnTo>
                  <a:lnTo>
                    <a:pt x="967" y="209"/>
                  </a:lnTo>
                  <a:lnTo>
                    <a:pt x="1000" y="213"/>
                  </a:lnTo>
                  <a:lnTo>
                    <a:pt x="1030" y="219"/>
                  </a:lnTo>
                  <a:lnTo>
                    <a:pt x="1056" y="223"/>
                  </a:lnTo>
                  <a:lnTo>
                    <a:pt x="1075" y="228"/>
                  </a:lnTo>
                  <a:lnTo>
                    <a:pt x="1059" y="2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8" name="Freeform 25"/>
            <p:cNvSpPr>
              <a:spLocks/>
            </p:cNvSpPr>
            <p:nvPr/>
          </p:nvSpPr>
          <p:spPr bwMode="auto">
            <a:xfrm>
              <a:off x="6378" y="3352"/>
              <a:ext cx="407" cy="141"/>
            </a:xfrm>
            <a:custGeom>
              <a:avLst/>
              <a:gdLst>
                <a:gd name="T0" fmla="*/ 213 w 407"/>
                <a:gd name="T1" fmla="*/ 15 h 141"/>
                <a:gd name="T2" fmla="*/ 230 w 407"/>
                <a:gd name="T3" fmla="*/ 23 h 141"/>
                <a:gd name="T4" fmla="*/ 253 w 407"/>
                <a:gd name="T5" fmla="*/ 36 h 141"/>
                <a:gd name="T6" fmla="*/ 282 w 407"/>
                <a:gd name="T7" fmla="*/ 51 h 141"/>
                <a:gd name="T8" fmla="*/ 312 w 407"/>
                <a:gd name="T9" fmla="*/ 69 h 141"/>
                <a:gd name="T10" fmla="*/ 342 w 407"/>
                <a:gd name="T11" fmla="*/ 89 h 141"/>
                <a:gd name="T12" fmla="*/ 371 w 407"/>
                <a:gd name="T13" fmla="*/ 108 h 141"/>
                <a:gd name="T14" fmla="*/ 392 w 407"/>
                <a:gd name="T15" fmla="*/ 125 h 141"/>
                <a:gd name="T16" fmla="*/ 407 w 407"/>
                <a:gd name="T17" fmla="*/ 139 h 141"/>
                <a:gd name="T18" fmla="*/ 402 w 407"/>
                <a:gd name="T19" fmla="*/ 141 h 141"/>
                <a:gd name="T20" fmla="*/ 392 w 407"/>
                <a:gd name="T21" fmla="*/ 138 h 141"/>
                <a:gd name="T22" fmla="*/ 378 w 407"/>
                <a:gd name="T23" fmla="*/ 132 h 141"/>
                <a:gd name="T24" fmla="*/ 365 w 407"/>
                <a:gd name="T25" fmla="*/ 125 h 141"/>
                <a:gd name="T26" fmla="*/ 348 w 407"/>
                <a:gd name="T27" fmla="*/ 115 h 141"/>
                <a:gd name="T28" fmla="*/ 331 w 407"/>
                <a:gd name="T29" fmla="*/ 103 h 141"/>
                <a:gd name="T30" fmla="*/ 313 w 407"/>
                <a:gd name="T31" fmla="*/ 90 h 141"/>
                <a:gd name="T32" fmla="*/ 295 w 407"/>
                <a:gd name="T33" fmla="*/ 79 h 141"/>
                <a:gd name="T34" fmla="*/ 276 w 407"/>
                <a:gd name="T35" fmla="*/ 67 h 141"/>
                <a:gd name="T36" fmla="*/ 257 w 407"/>
                <a:gd name="T37" fmla="*/ 56 h 141"/>
                <a:gd name="T38" fmla="*/ 237 w 407"/>
                <a:gd name="T39" fmla="*/ 46 h 141"/>
                <a:gd name="T40" fmla="*/ 219 w 407"/>
                <a:gd name="T41" fmla="*/ 37 h 141"/>
                <a:gd name="T42" fmla="*/ 198 w 407"/>
                <a:gd name="T43" fmla="*/ 30 h 141"/>
                <a:gd name="T44" fmla="*/ 180 w 407"/>
                <a:gd name="T45" fmla="*/ 26 h 141"/>
                <a:gd name="T46" fmla="*/ 160 w 407"/>
                <a:gd name="T47" fmla="*/ 23 h 141"/>
                <a:gd name="T48" fmla="*/ 141 w 407"/>
                <a:gd name="T49" fmla="*/ 23 h 141"/>
                <a:gd name="T50" fmla="*/ 121 w 407"/>
                <a:gd name="T51" fmla="*/ 26 h 141"/>
                <a:gd name="T52" fmla="*/ 102 w 407"/>
                <a:gd name="T53" fmla="*/ 33 h 141"/>
                <a:gd name="T54" fmla="*/ 82 w 407"/>
                <a:gd name="T55" fmla="*/ 44 h 141"/>
                <a:gd name="T56" fmla="*/ 63 w 407"/>
                <a:gd name="T57" fmla="*/ 60 h 141"/>
                <a:gd name="T58" fmla="*/ 56 w 407"/>
                <a:gd name="T59" fmla="*/ 69 h 141"/>
                <a:gd name="T60" fmla="*/ 48 w 407"/>
                <a:gd name="T61" fmla="*/ 79 h 141"/>
                <a:gd name="T62" fmla="*/ 40 w 407"/>
                <a:gd name="T63" fmla="*/ 89 h 141"/>
                <a:gd name="T64" fmla="*/ 33 w 407"/>
                <a:gd name="T65" fmla="*/ 99 h 141"/>
                <a:gd name="T66" fmla="*/ 26 w 407"/>
                <a:gd name="T67" fmla="*/ 106 h 141"/>
                <a:gd name="T68" fmla="*/ 17 w 407"/>
                <a:gd name="T69" fmla="*/ 113 h 141"/>
                <a:gd name="T70" fmla="*/ 9 w 407"/>
                <a:gd name="T71" fmla="*/ 116 h 141"/>
                <a:gd name="T72" fmla="*/ 0 w 407"/>
                <a:gd name="T73" fmla="*/ 116 h 141"/>
                <a:gd name="T74" fmla="*/ 5 w 407"/>
                <a:gd name="T75" fmla="*/ 99 h 141"/>
                <a:gd name="T76" fmla="*/ 13 w 407"/>
                <a:gd name="T77" fmla="*/ 82 h 141"/>
                <a:gd name="T78" fmla="*/ 23 w 407"/>
                <a:gd name="T79" fmla="*/ 67 h 141"/>
                <a:gd name="T80" fmla="*/ 36 w 407"/>
                <a:gd name="T81" fmla="*/ 54 h 141"/>
                <a:gd name="T82" fmla="*/ 51 w 407"/>
                <a:gd name="T83" fmla="*/ 43 h 141"/>
                <a:gd name="T84" fmla="*/ 65 w 407"/>
                <a:gd name="T85" fmla="*/ 31 h 141"/>
                <a:gd name="T86" fmla="*/ 81 w 407"/>
                <a:gd name="T87" fmla="*/ 21 h 141"/>
                <a:gd name="T88" fmla="*/ 95 w 407"/>
                <a:gd name="T89" fmla="*/ 11 h 141"/>
                <a:gd name="T90" fmla="*/ 111 w 407"/>
                <a:gd name="T91" fmla="*/ 5 h 141"/>
                <a:gd name="T92" fmla="*/ 125 w 407"/>
                <a:gd name="T93" fmla="*/ 1 h 141"/>
                <a:gd name="T94" fmla="*/ 141 w 407"/>
                <a:gd name="T95" fmla="*/ 0 h 141"/>
                <a:gd name="T96" fmla="*/ 155 w 407"/>
                <a:gd name="T97" fmla="*/ 0 h 141"/>
                <a:gd name="T98" fmla="*/ 170 w 407"/>
                <a:gd name="T99" fmla="*/ 3 h 141"/>
                <a:gd name="T100" fmla="*/ 184 w 407"/>
                <a:gd name="T101" fmla="*/ 5 h 141"/>
                <a:gd name="T102" fmla="*/ 198 w 407"/>
                <a:gd name="T103" fmla="*/ 10 h 141"/>
                <a:gd name="T104" fmla="*/ 213 w 407"/>
                <a:gd name="T105" fmla="*/ 15 h 14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07"/>
                <a:gd name="T160" fmla="*/ 0 h 141"/>
                <a:gd name="T161" fmla="*/ 407 w 407"/>
                <a:gd name="T162" fmla="*/ 141 h 14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07" h="141">
                  <a:moveTo>
                    <a:pt x="213" y="15"/>
                  </a:moveTo>
                  <a:lnTo>
                    <a:pt x="230" y="23"/>
                  </a:lnTo>
                  <a:lnTo>
                    <a:pt x="253" y="36"/>
                  </a:lnTo>
                  <a:lnTo>
                    <a:pt x="282" y="51"/>
                  </a:lnTo>
                  <a:lnTo>
                    <a:pt x="312" y="69"/>
                  </a:lnTo>
                  <a:lnTo>
                    <a:pt x="342" y="89"/>
                  </a:lnTo>
                  <a:lnTo>
                    <a:pt x="371" y="108"/>
                  </a:lnTo>
                  <a:lnTo>
                    <a:pt x="392" y="125"/>
                  </a:lnTo>
                  <a:lnTo>
                    <a:pt x="407" y="139"/>
                  </a:lnTo>
                  <a:lnTo>
                    <a:pt x="402" y="141"/>
                  </a:lnTo>
                  <a:lnTo>
                    <a:pt x="392" y="138"/>
                  </a:lnTo>
                  <a:lnTo>
                    <a:pt x="378" y="132"/>
                  </a:lnTo>
                  <a:lnTo>
                    <a:pt x="365" y="125"/>
                  </a:lnTo>
                  <a:lnTo>
                    <a:pt x="348" y="115"/>
                  </a:lnTo>
                  <a:lnTo>
                    <a:pt x="331" y="103"/>
                  </a:lnTo>
                  <a:lnTo>
                    <a:pt x="313" y="90"/>
                  </a:lnTo>
                  <a:lnTo>
                    <a:pt x="295" y="79"/>
                  </a:lnTo>
                  <a:lnTo>
                    <a:pt x="276" y="67"/>
                  </a:lnTo>
                  <a:lnTo>
                    <a:pt x="257" y="56"/>
                  </a:lnTo>
                  <a:lnTo>
                    <a:pt x="237" y="46"/>
                  </a:lnTo>
                  <a:lnTo>
                    <a:pt x="219" y="37"/>
                  </a:lnTo>
                  <a:lnTo>
                    <a:pt x="198" y="30"/>
                  </a:lnTo>
                  <a:lnTo>
                    <a:pt x="180" y="26"/>
                  </a:lnTo>
                  <a:lnTo>
                    <a:pt x="160" y="23"/>
                  </a:lnTo>
                  <a:lnTo>
                    <a:pt x="141" y="23"/>
                  </a:lnTo>
                  <a:lnTo>
                    <a:pt x="121" y="26"/>
                  </a:lnTo>
                  <a:lnTo>
                    <a:pt x="102" y="33"/>
                  </a:lnTo>
                  <a:lnTo>
                    <a:pt x="82" y="44"/>
                  </a:lnTo>
                  <a:lnTo>
                    <a:pt x="63" y="60"/>
                  </a:lnTo>
                  <a:lnTo>
                    <a:pt x="56" y="69"/>
                  </a:lnTo>
                  <a:lnTo>
                    <a:pt x="48" y="79"/>
                  </a:lnTo>
                  <a:lnTo>
                    <a:pt x="40" y="89"/>
                  </a:lnTo>
                  <a:lnTo>
                    <a:pt x="33" y="99"/>
                  </a:lnTo>
                  <a:lnTo>
                    <a:pt x="26" y="106"/>
                  </a:lnTo>
                  <a:lnTo>
                    <a:pt x="17" y="113"/>
                  </a:lnTo>
                  <a:lnTo>
                    <a:pt x="9" y="116"/>
                  </a:lnTo>
                  <a:lnTo>
                    <a:pt x="0" y="116"/>
                  </a:lnTo>
                  <a:lnTo>
                    <a:pt x="5" y="99"/>
                  </a:lnTo>
                  <a:lnTo>
                    <a:pt x="13" y="82"/>
                  </a:lnTo>
                  <a:lnTo>
                    <a:pt x="23" y="67"/>
                  </a:lnTo>
                  <a:lnTo>
                    <a:pt x="36" y="54"/>
                  </a:lnTo>
                  <a:lnTo>
                    <a:pt x="51" y="43"/>
                  </a:lnTo>
                  <a:lnTo>
                    <a:pt x="65" y="31"/>
                  </a:lnTo>
                  <a:lnTo>
                    <a:pt x="81" y="21"/>
                  </a:lnTo>
                  <a:lnTo>
                    <a:pt x="95" y="11"/>
                  </a:lnTo>
                  <a:lnTo>
                    <a:pt x="111" y="5"/>
                  </a:lnTo>
                  <a:lnTo>
                    <a:pt x="125" y="1"/>
                  </a:lnTo>
                  <a:lnTo>
                    <a:pt x="141" y="0"/>
                  </a:lnTo>
                  <a:lnTo>
                    <a:pt x="155" y="0"/>
                  </a:lnTo>
                  <a:lnTo>
                    <a:pt x="170" y="3"/>
                  </a:lnTo>
                  <a:lnTo>
                    <a:pt x="184" y="5"/>
                  </a:lnTo>
                  <a:lnTo>
                    <a:pt x="198" y="10"/>
                  </a:lnTo>
                  <a:lnTo>
                    <a:pt x="213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9" name="Freeform 26"/>
            <p:cNvSpPr>
              <a:spLocks/>
            </p:cNvSpPr>
            <p:nvPr/>
          </p:nvSpPr>
          <p:spPr bwMode="auto">
            <a:xfrm>
              <a:off x="6371" y="3560"/>
              <a:ext cx="339" cy="281"/>
            </a:xfrm>
            <a:custGeom>
              <a:avLst/>
              <a:gdLst>
                <a:gd name="T0" fmla="*/ 188 w 339"/>
                <a:gd name="T1" fmla="*/ 12 h 281"/>
                <a:gd name="T2" fmla="*/ 161 w 339"/>
                <a:gd name="T3" fmla="*/ 23 h 281"/>
                <a:gd name="T4" fmla="*/ 124 w 339"/>
                <a:gd name="T5" fmla="*/ 32 h 281"/>
                <a:gd name="T6" fmla="*/ 91 w 339"/>
                <a:gd name="T7" fmla="*/ 42 h 281"/>
                <a:gd name="T8" fmla="*/ 101 w 339"/>
                <a:gd name="T9" fmla="*/ 54 h 281"/>
                <a:gd name="T10" fmla="*/ 144 w 339"/>
                <a:gd name="T11" fmla="*/ 65 h 281"/>
                <a:gd name="T12" fmla="*/ 185 w 339"/>
                <a:gd name="T13" fmla="*/ 82 h 281"/>
                <a:gd name="T14" fmla="*/ 224 w 339"/>
                <a:gd name="T15" fmla="*/ 101 h 281"/>
                <a:gd name="T16" fmla="*/ 261 w 339"/>
                <a:gd name="T17" fmla="*/ 126 h 281"/>
                <a:gd name="T18" fmla="*/ 292 w 339"/>
                <a:gd name="T19" fmla="*/ 156 h 281"/>
                <a:gd name="T20" fmla="*/ 318 w 339"/>
                <a:gd name="T21" fmla="*/ 190 h 281"/>
                <a:gd name="T22" fmla="*/ 335 w 339"/>
                <a:gd name="T23" fmla="*/ 229 h 281"/>
                <a:gd name="T24" fmla="*/ 335 w 339"/>
                <a:gd name="T25" fmla="*/ 261 h 281"/>
                <a:gd name="T26" fmla="*/ 316 w 339"/>
                <a:gd name="T27" fmla="*/ 277 h 281"/>
                <a:gd name="T28" fmla="*/ 276 w 339"/>
                <a:gd name="T29" fmla="*/ 254 h 281"/>
                <a:gd name="T30" fmla="*/ 216 w 339"/>
                <a:gd name="T31" fmla="*/ 209 h 281"/>
                <a:gd name="T32" fmla="*/ 161 w 339"/>
                <a:gd name="T33" fmla="*/ 173 h 281"/>
                <a:gd name="T34" fmla="*/ 112 w 339"/>
                <a:gd name="T35" fmla="*/ 147 h 281"/>
                <a:gd name="T36" fmla="*/ 70 w 339"/>
                <a:gd name="T37" fmla="*/ 128 h 281"/>
                <a:gd name="T38" fmla="*/ 37 w 339"/>
                <a:gd name="T39" fmla="*/ 114 h 281"/>
                <a:gd name="T40" fmla="*/ 14 w 339"/>
                <a:gd name="T41" fmla="*/ 103 h 281"/>
                <a:gd name="T42" fmla="*/ 2 w 339"/>
                <a:gd name="T43" fmla="*/ 92 h 281"/>
                <a:gd name="T44" fmla="*/ 6 w 339"/>
                <a:gd name="T45" fmla="*/ 87 h 281"/>
                <a:gd name="T46" fmla="*/ 30 w 339"/>
                <a:gd name="T47" fmla="*/ 91 h 281"/>
                <a:gd name="T48" fmla="*/ 66 w 339"/>
                <a:gd name="T49" fmla="*/ 101 h 281"/>
                <a:gd name="T50" fmla="*/ 109 w 339"/>
                <a:gd name="T51" fmla="*/ 117 h 281"/>
                <a:gd name="T52" fmla="*/ 158 w 339"/>
                <a:gd name="T53" fmla="*/ 139 h 281"/>
                <a:gd name="T54" fmla="*/ 205 w 339"/>
                <a:gd name="T55" fmla="*/ 164 h 281"/>
                <a:gd name="T56" fmla="*/ 251 w 339"/>
                <a:gd name="T57" fmla="*/ 195 h 281"/>
                <a:gd name="T58" fmla="*/ 289 w 339"/>
                <a:gd name="T59" fmla="*/ 228 h 281"/>
                <a:gd name="T60" fmla="*/ 306 w 339"/>
                <a:gd name="T61" fmla="*/ 245 h 281"/>
                <a:gd name="T62" fmla="*/ 309 w 339"/>
                <a:gd name="T63" fmla="*/ 232 h 281"/>
                <a:gd name="T64" fmla="*/ 302 w 339"/>
                <a:gd name="T65" fmla="*/ 208 h 281"/>
                <a:gd name="T66" fmla="*/ 276 w 339"/>
                <a:gd name="T67" fmla="*/ 170 h 281"/>
                <a:gd name="T68" fmla="*/ 227 w 339"/>
                <a:gd name="T69" fmla="*/ 131 h 281"/>
                <a:gd name="T70" fmla="*/ 174 w 339"/>
                <a:gd name="T71" fmla="*/ 104 h 281"/>
                <a:gd name="T72" fmla="*/ 118 w 339"/>
                <a:gd name="T73" fmla="*/ 81 h 281"/>
                <a:gd name="T74" fmla="*/ 60 w 339"/>
                <a:gd name="T75" fmla="*/ 65 h 281"/>
                <a:gd name="T76" fmla="*/ 35 w 339"/>
                <a:gd name="T77" fmla="*/ 51 h 281"/>
                <a:gd name="T78" fmla="*/ 69 w 339"/>
                <a:gd name="T79" fmla="*/ 28 h 281"/>
                <a:gd name="T80" fmla="*/ 122 w 339"/>
                <a:gd name="T81" fmla="*/ 9 h 281"/>
                <a:gd name="T82" fmla="*/ 174 w 339"/>
                <a:gd name="T83" fmla="*/ 0 h 28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39"/>
                <a:gd name="T127" fmla="*/ 0 h 281"/>
                <a:gd name="T128" fmla="*/ 339 w 339"/>
                <a:gd name="T129" fmla="*/ 281 h 28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39" h="281">
                  <a:moveTo>
                    <a:pt x="193" y="3"/>
                  </a:moveTo>
                  <a:lnTo>
                    <a:pt x="188" y="12"/>
                  </a:lnTo>
                  <a:lnTo>
                    <a:pt x="177" y="18"/>
                  </a:lnTo>
                  <a:lnTo>
                    <a:pt x="161" y="23"/>
                  </a:lnTo>
                  <a:lnTo>
                    <a:pt x="142" y="28"/>
                  </a:lnTo>
                  <a:lnTo>
                    <a:pt x="124" y="32"/>
                  </a:lnTo>
                  <a:lnTo>
                    <a:pt x="105" y="36"/>
                  </a:lnTo>
                  <a:lnTo>
                    <a:pt x="91" y="42"/>
                  </a:lnTo>
                  <a:lnTo>
                    <a:pt x="81" y="48"/>
                  </a:lnTo>
                  <a:lnTo>
                    <a:pt x="101" y="54"/>
                  </a:lnTo>
                  <a:lnTo>
                    <a:pt x="122" y="59"/>
                  </a:lnTo>
                  <a:lnTo>
                    <a:pt x="144" y="65"/>
                  </a:lnTo>
                  <a:lnTo>
                    <a:pt x="164" y="74"/>
                  </a:lnTo>
                  <a:lnTo>
                    <a:pt x="185" y="82"/>
                  </a:lnTo>
                  <a:lnTo>
                    <a:pt x="205" y="91"/>
                  </a:lnTo>
                  <a:lnTo>
                    <a:pt x="224" y="101"/>
                  </a:lnTo>
                  <a:lnTo>
                    <a:pt x="243" y="113"/>
                  </a:lnTo>
                  <a:lnTo>
                    <a:pt x="261" y="126"/>
                  </a:lnTo>
                  <a:lnTo>
                    <a:pt x="277" y="140"/>
                  </a:lnTo>
                  <a:lnTo>
                    <a:pt x="292" y="156"/>
                  </a:lnTo>
                  <a:lnTo>
                    <a:pt x="306" y="172"/>
                  </a:lnTo>
                  <a:lnTo>
                    <a:pt x="318" y="190"/>
                  </a:lnTo>
                  <a:lnTo>
                    <a:pt x="326" y="209"/>
                  </a:lnTo>
                  <a:lnTo>
                    <a:pt x="335" y="229"/>
                  </a:lnTo>
                  <a:lnTo>
                    <a:pt x="339" y="252"/>
                  </a:lnTo>
                  <a:lnTo>
                    <a:pt x="335" y="261"/>
                  </a:lnTo>
                  <a:lnTo>
                    <a:pt x="326" y="268"/>
                  </a:lnTo>
                  <a:lnTo>
                    <a:pt x="316" y="277"/>
                  </a:lnTo>
                  <a:lnTo>
                    <a:pt x="307" y="281"/>
                  </a:lnTo>
                  <a:lnTo>
                    <a:pt x="276" y="254"/>
                  </a:lnTo>
                  <a:lnTo>
                    <a:pt x="246" y="229"/>
                  </a:lnTo>
                  <a:lnTo>
                    <a:pt x="216" y="209"/>
                  </a:lnTo>
                  <a:lnTo>
                    <a:pt x="187" y="190"/>
                  </a:lnTo>
                  <a:lnTo>
                    <a:pt x="161" y="173"/>
                  </a:lnTo>
                  <a:lnTo>
                    <a:pt x="135" y="160"/>
                  </a:lnTo>
                  <a:lnTo>
                    <a:pt x="112" y="147"/>
                  </a:lnTo>
                  <a:lnTo>
                    <a:pt x="89" y="137"/>
                  </a:lnTo>
                  <a:lnTo>
                    <a:pt x="70" y="128"/>
                  </a:lnTo>
                  <a:lnTo>
                    <a:pt x="52" y="120"/>
                  </a:lnTo>
                  <a:lnTo>
                    <a:pt x="37" y="114"/>
                  </a:lnTo>
                  <a:lnTo>
                    <a:pt x="24" y="107"/>
                  </a:lnTo>
                  <a:lnTo>
                    <a:pt x="14" y="103"/>
                  </a:lnTo>
                  <a:lnTo>
                    <a:pt x="6" y="97"/>
                  </a:lnTo>
                  <a:lnTo>
                    <a:pt x="2" y="92"/>
                  </a:lnTo>
                  <a:lnTo>
                    <a:pt x="0" y="87"/>
                  </a:lnTo>
                  <a:lnTo>
                    <a:pt x="6" y="87"/>
                  </a:lnTo>
                  <a:lnTo>
                    <a:pt x="16" y="88"/>
                  </a:lnTo>
                  <a:lnTo>
                    <a:pt x="30" y="91"/>
                  </a:lnTo>
                  <a:lnTo>
                    <a:pt x="46" y="95"/>
                  </a:lnTo>
                  <a:lnTo>
                    <a:pt x="66" y="101"/>
                  </a:lnTo>
                  <a:lnTo>
                    <a:pt x="86" y="108"/>
                  </a:lnTo>
                  <a:lnTo>
                    <a:pt x="109" y="117"/>
                  </a:lnTo>
                  <a:lnTo>
                    <a:pt x="134" y="127"/>
                  </a:lnTo>
                  <a:lnTo>
                    <a:pt x="158" y="139"/>
                  </a:lnTo>
                  <a:lnTo>
                    <a:pt x="182" y="151"/>
                  </a:lnTo>
                  <a:lnTo>
                    <a:pt x="205" y="164"/>
                  </a:lnTo>
                  <a:lnTo>
                    <a:pt x="228" y="179"/>
                  </a:lnTo>
                  <a:lnTo>
                    <a:pt x="251" y="195"/>
                  </a:lnTo>
                  <a:lnTo>
                    <a:pt x="270" y="212"/>
                  </a:lnTo>
                  <a:lnTo>
                    <a:pt x="289" y="228"/>
                  </a:lnTo>
                  <a:lnTo>
                    <a:pt x="303" y="247"/>
                  </a:lnTo>
                  <a:lnTo>
                    <a:pt x="306" y="245"/>
                  </a:lnTo>
                  <a:lnTo>
                    <a:pt x="307" y="239"/>
                  </a:lnTo>
                  <a:lnTo>
                    <a:pt x="309" y="232"/>
                  </a:lnTo>
                  <a:lnTo>
                    <a:pt x="307" y="221"/>
                  </a:lnTo>
                  <a:lnTo>
                    <a:pt x="302" y="208"/>
                  </a:lnTo>
                  <a:lnTo>
                    <a:pt x="292" y="190"/>
                  </a:lnTo>
                  <a:lnTo>
                    <a:pt x="276" y="170"/>
                  </a:lnTo>
                  <a:lnTo>
                    <a:pt x="253" y="147"/>
                  </a:lnTo>
                  <a:lnTo>
                    <a:pt x="227" y="131"/>
                  </a:lnTo>
                  <a:lnTo>
                    <a:pt x="201" y="117"/>
                  </a:lnTo>
                  <a:lnTo>
                    <a:pt x="174" y="104"/>
                  </a:lnTo>
                  <a:lnTo>
                    <a:pt x="147" y="92"/>
                  </a:lnTo>
                  <a:lnTo>
                    <a:pt x="118" y="81"/>
                  </a:lnTo>
                  <a:lnTo>
                    <a:pt x="89" y="72"/>
                  </a:lnTo>
                  <a:lnTo>
                    <a:pt x="60" y="65"/>
                  </a:lnTo>
                  <a:lnTo>
                    <a:pt x="30" y="59"/>
                  </a:lnTo>
                  <a:lnTo>
                    <a:pt x="35" y="51"/>
                  </a:lnTo>
                  <a:lnTo>
                    <a:pt x="47" y="39"/>
                  </a:lnTo>
                  <a:lnTo>
                    <a:pt x="69" y="28"/>
                  </a:lnTo>
                  <a:lnTo>
                    <a:pt x="95" y="18"/>
                  </a:lnTo>
                  <a:lnTo>
                    <a:pt x="122" y="9"/>
                  </a:lnTo>
                  <a:lnTo>
                    <a:pt x="149" y="2"/>
                  </a:lnTo>
                  <a:lnTo>
                    <a:pt x="174" y="0"/>
                  </a:lnTo>
                  <a:lnTo>
                    <a:pt x="193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0" name="Freeform 27"/>
            <p:cNvSpPr>
              <a:spLocks/>
            </p:cNvSpPr>
            <p:nvPr/>
          </p:nvSpPr>
          <p:spPr bwMode="auto">
            <a:xfrm>
              <a:off x="6028" y="3604"/>
              <a:ext cx="313" cy="296"/>
            </a:xfrm>
            <a:custGeom>
              <a:avLst/>
              <a:gdLst>
                <a:gd name="T0" fmla="*/ 208 w 313"/>
                <a:gd name="T1" fmla="*/ 66 h 296"/>
                <a:gd name="T2" fmla="*/ 145 w 313"/>
                <a:gd name="T3" fmla="*/ 123 h 296"/>
                <a:gd name="T4" fmla="*/ 106 w 313"/>
                <a:gd name="T5" fmla="*/ 179 h 296"/>
                <a:gd name="T6" fmla="*/ 92 w 313"/>
                <a:gd name="T7" fmla="*/ 233 h 296"/>
                <a:gd name="T8" fmla="*/ 97 w 313"/>
                <a:gd name="T9" fmla="*/ 263 h 296"/>
                <a:gd name="T10" fmla="*/ 106 w 313"/>
                <a:gd name="T11" fmla="*/ 266 h 296"/>
                <a:gd name="T12" fmla="*/ 129 w 313"/>
                <a:gd name="T13" fmla="*/ 234 h 296"/>
                <a:gd name="T14" fmla="*/ 171 w 313"/>
                <a:gd name="T15" fmla="*/ 178 h 296"/>
                <a:gd name="T16" fmla="*/ 220 w 313"/>
                <a:gd name="T17" fmla="*/ 125 h 296"/>
                <a:gd name="T18" fmla="*/ 274 w 313"/>
                <a:gd name="T19" fmla="*/ 77 h 296"/>
                <a:gd name="T20" fmla="*/ 306 w 313"/>
                <a:gd name="T21" fmla="*/ 57 h 296"/>
                <a:gd name="T22" fmla="*/ 310 w 313"/>
                <a:gd name="T23" fmla="*/ 63 h 296"/>
                <a:gd name="T24" fmla="*/ 280 w 313"/>
                <a:gd name="T25" fmla="*/ 96 h 296"/>
                <a:gd name="T26" fmla="*/ 221 w 313"/>
                <a:gd name="T27" fmla="*/ 154 h 296"/>
                <a:gd name="T28" fmla="*/ 175 w 313"/>
                <a:gd name="T29" fmla="*/ 208 h 296"/>
                <a:gd name="T30" fmla="*/ 143 w 313"/>
                <a:gd name="T31" fmla="*/ 259 h 296"/>
                <a:gd name="T32" fmla="*/ 129 w 313"/>
                <a:gd name="T33" fmla="*/ 286 h 296"/>
                <a:gd name="T34" fmla="*/ 119 w 313"/>
                <a:gd name="T35" fmla="*/ 293 h 296"/>
                <a:gd name="T36" fmla="*/ 106 w 313"/>
                <a:gd name="T37" fmla="*/ 296 h 296"/>
                <a:gd name="T38" fmla="*/ 93 w 313"/>
                <a:gd name="T39" fmla="*/ 296 h 296"/>
                <a:gd name="T40" fmla="*/ 79 w 313"/>
                <a:gd name="T41" fmla="*/ 290 h 296"/>
                <a:gd name="T42" fmla="*/ 66 w 313"/>
                <a:gd name="T43" fmla="*/ 279 h 296"/>
                <a:gd name="T44" fmla="*/ 64 w 313"/>
                <a:gd name="T45" fmla="*/ 240 h 296"/>
                <a:gd name="T46" fmla="*/ 85 w 313"/>
                <a:gd name="T47" fmla="*/ 177 h 296"/>
                <a:gd name="T48" fmla="*/ 109 w 313"/>
                <a:gd name="T49" fmla="*/ 133 h 296"/>
                <a:gd name="T50" fmla="*/ 132 w 313"/>
                <a:gd name="T51" fmla="*/ 105 h 296"/>
                <a:gd name="T52" fmla="*/ 159 w 313"/>
                <a:gd name="T53" fmla="*/ 76 h 296"/>
                <a:gd name="T54" fmla="*/ 191 w 313"/>
                <a:gd name="T55" fmla="*/ 50 h 296"/>
                <a:gd name="T56" fmla="*/ 3 w 313"/>
                <a:gd name="T57" fmla="*/ 20 h 296"/>
                <a:gd name="T58" fmla="*/ 0 w 313"/>
                <a:gd name="T59" fmla="*/ 15 h 296"/>
                <a:gd name="T60" fmla="*/ 0 w 313"/>
                <a:gd name="T61" fmla="*/ 10 h 296"/>
                <a:gd name="T62" fmla="*/ 47 w 313"/>
                <a:gd name="T63" fmla="*/ 0 h 296"/>
                <a:gd name="T64" fmla="*/ 103 w 313"/>
                <a:gd name="T65" fmla="*/ 0 h 296"/>
                <a:gd name="T66" fmla="*/ 162 w 313"/>
                <a:gd name="T67" fmla="*/ 7 h 296"/>
                <a:gd name="T68" fmla="*/ 217 w 313"/>
                <a:gd name="T69" fmla="*/ 15 h 296"/>
                <a:gd name="T70" fmla="*/ 234 w 313"/>
                <a:gd name="T71" fmla="*/ 23 h 296"/>
                <a:gd name="T72" fmla="*/ 250 w 313"/>
                <a:gd name="T73" fmla="*/ 36 h 29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13"/>
                <a:gd name="T112" fmla="*/ 0 h 296"/>
                <a:gd name="T113" fmla="*/ 313 w 313"/>
                <a:gd name="T114" fmla="*/ 296 h 29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13" h="296">
                  <a:moveTo>
                    <a:pt x="250" y="36"/>
                  </a:moveTo>
                  <a:lnTo>
                    <a:pt x="208" y="66"/>
                  </a:lnTo>
                  <a:lnTo>
                    <a:pt x="174" y="95"/>
                  </a:lnTo>
                  <a:lnTo>
                    <a:pt x="145" y="123"/>
                  </a:lnTo>
                  <a:lnTo>
                    <a:pt x="122" y="152"/>
                  </a:lnTo>
                  <a:lnTo>
                    <a:pt x="106" y="179"/>
                  </a:lnTo>
                  <a:lnTo>
                    <a:pt x="96" y="207"/>
                  </a:lnTo>
                  <a:lnTo>
                    <a:pt x="92" y="233"/>
                  </a:lnTo>
                  <a:lnTo>
                    <a:pt x="93" y="259"/>
                  </a:lnTo>
                  <a:lnTo>
                    <a:pt x="97" y="263"/>
                  </a:lnTo>
                  <a:lnTo>
                    <a:pt x="102" y="266"/>
                  </a:lnTo>
                  <a:lnTo>
                    <a:pt x="106" y="266"/>
                  </a:lnTo>
                  <a:lnTo>
                    <a:pt x="110" y="263"/>
                  </a:lnTo>
                  <a:lnTo>
                    <a:pt x="129" y="234"/>
                  </a:lnTo>
                  <a:lnTo>
                    <a:pt x="149" y="205"/>
                  </a:lnTo>
                  <a:lnTo>
                    <a:pt x="171" y="178"/>
                  </a:lnTo>
                  <a:lnTo>
                    <a:pt x="195" y="151"/>
                  </a:lnTo>
                  <a:lnTo>
                    <a:pt x="220" y="125"/>
                  </a:lnTo>
                  <a:lnTo>
                    <a:pt x="247" y="100"/>
                  </a:lnTo>
                  <a:lnTo>
                    <a:pt x="274" y="77"/>
                  </a:lnTo>
                  <a:lnTo>
                    <a:pt x="303" y="56"/>
                  </a:lnTo>
                  <a:lnTo>
                    <a:pt x="306" y="57"/>
                  </a:lnTo>
                  <a:lnTo>
                    <a:pt x="309" y="59"/>
                  </a:lnTo>
                  <a:lnTo>
                    <a:pt x="310" y="63"/>
                  </a:lnTo>
                  <a:lnTo>
                    <a:pt x="313" y="66"/>
                  </a:lnTo>
                  <a:lnTo>
                    <a:pt x="280" y="96"/>
                  </a:lnTo>
                  <a:lnTo>
                    <a:pt x="248" y="125"/>
                  </a:lnTo>
                  <a:lnTo>
                    <a:pt x="221" y="154"/>
                  </a:lnTo>
                  <a:lnTo>
                    <a:pt x="197" y="181"/>
                  </a:lnTo>
                  <a:lnTo>
                    <a:pt x="175" y="208"/>
                  </a:lnTo>
                  <a:lnTo>
                    <a:pt x="156" y="234"/>
                  </a:lnTo>
                  <a:lnTo>
                    <a:pt x="143" y="259"/>
                  </a:lnTo>
                  <a:lnTo>
                    <a:pt x="135" y="282"/>
                  </a:lnTo>
                  <a:lnTo>
                    <a:pt x="129" y="286"/>
                  </a:lnTo>
                  <a:lnTo>
                    <a:pt x="125" y="289"/>
                  </a:lnTo>
                  <a:lnTo>
                    <a:pt x="119" y="293"/>
                  </a:lnTo>
                  <a:lnTo>
                    <a:pt x="113" y="295"/>
                  </a:lnTo>
                  <a:lnTo>
                    <a:pt x="106" y="296"/>
                  </a:lnTo>
                  <a:lnTo>
                    <a:pt x="100" y="296"/>
                  </a:lnTo>
                  <a:lnTo>
                    <a:pt x="93" y="296"/>
                  </a:lnTo>
                  <a:lnTo>
                    <a:pt x="86" y="293"/>
                  </a:lnTo>
                  <a:lnTo>
                    <a:pt x="79" y="290"/>
                  </a:lnTo>
                  <a:lnTo>
                    <a:pt x="72" y="285"/>
                  </a:lnTo>
                  <a:lnTo>
                    <a:pt x="66" y="279"/>
                  </a:lnTo>
                  <a:lnTo>
                    <a:pt x="62" y="272"/>
                  </a:lnTo>
                  <a:lnTo>
                    <a:pt x="64" y="240"/>
                  </a:lnTo>
                  <a:lnTo>
                    <a:pt x="72" y="207"/>
                  </a:lnTo>
                  <a:lnTo>
                    <a:pt x="85" y="177"/>
                  </a:lnTo>
                  <a:lnTo>
                    <a:pt x="99" y="148"/>
                  </a:lnTo>
                  <a:lnTo>
                    <a:pt x="109" y="133"/>
                  </a:lnTo>
                  <a:lnTo>
                    <a:pt x="119" y="119"/>
                  </a:lnTo>
                  <a:lnTo>
                    <a:pt x="132" y="105"/>
                  </a:lnTo>
                  <a:lnTo>
                    <a:pt x="145" y="90"/>
                  </a:lnTo>
                  <a:lnTo>
                    <a:pt x="159" y="76"/>
                  </a:lnTo>
                  <a:lnTo>
                    <a:pt x="175" y="63"/>
                  </a:lnTo>
                  <a:lnTo>
                    <a:pt x="191" y="50"/>
                  </a:lnTo>
                  <a:lnTo>
                    <a:pt x="207" y="37"/>
                  </a:lnTo>
                  <a:lnTo>
                    <a:pt x="3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21" y="4"/>
                  </a:lnTo>
                  <a:lnTo>
                    <a:pt x="47" y="0"/>
                  </a:lnTo>
                  <a:lnTo>
                    <a:pt x="74" y="0"/>
                  </a:lnTo>
                  <a:lnTo>
                    <a:pt x="103" y="0"/>
                  </a:lnTo>
                  <a:lnTo>
                    <a:pt x="132" y="2"/>
                  </a:lnTo>
                  <a:lnTo>
                    <a:pt x="162" y="7"/>
                  </a:lnTo>
                  <a:lnTo>
                    <a:pt x="191" y="11"/>
                  </a:lnTo>
                  <a:lnTo>
                    <a:pt x="217" y="15"/>
                  </a:lnTo>
                  <a:lnTo>
                    <a:pt x="225" y="18"/>
                  </a:lnTo>
                  <a:lnTo>
                    <a:pt x="234" y="23"/>
                  </a:lnTo>
                  <a:lnTo>
                    <a:pt x="241" y="28"/>
                  </a:lnTo>
                  <a:lnTo>
                    <a:pt x="25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1" name="Freeform 28"/>
            <p:cNvSpPr>
              <a:spLocks/>
            </p:cNvSpPr>
            <p:nvPr/>
          </p:nvSpPr>
          <p:spPr bwMode="auto">
            <a:xfrm>
              <a:off x="5160" y="3713"/>
              <a:ext cx="1395" cy="499"/>
            </a:xfrm>
            <a:custGeom>
              <a:avLst/>
              <a:gdLst>
                <a:gd name="T0" fmla="*/ 217 w 1395"/>
                <a:gd name="T1" fmla="*/ 53 h 499"/>
                <a:gd name="T2" fmla="*/ 144 w 1395"/>
                <a:gd name="T3" fmla="*/ 104 h 499"/>
                <a:gd name="T4" fmla="*/ 71 w 1395"/>
                <a:gd name="T5" fmla="*/ 150 h 499"/>
                <a:gd name="T6" fmla="*/ 154 w 1395"/>
                <a:gd name="T7" fmla="*/ 154 h 499"/>
                <a:gd name="T8" fmla="*/ 243 w 1395"/>
                <a:gd name="T9" fmla="*/ 173 h 499"/>
                <a:gd name="T10" fmla="*/ 329 w 1395"/>
                <a:gd name="T11" fmla="*/ 200 h 499"/>
                <a:gd name="T12" fmla="*/ 407 w 1395"/>
                <a:gd name="T13" fmla="*/ 230 h 499"/>
                <a:gd name="T14" fmla="*/ 464 w 1395"/>
                <a:gd name="T15" fmla="*/ 256 h 499"/>
                <a:gd name="T16" fmla="*/ 520 w 1395"/>
                <a:gd name="T17" fmla="*/ 278 h 499"/>
                <a:gd name="T18" fmla="*/ 632 w 1395"/>
                <a:gd name="T19" fmla="*/ 301 h 499"/>
                <a:gd name="T20" fmla="*/ 776 w 1395"/>
                <a:gd name="T21" fmla="*/ 324 h 499"/>
                <a:gd name="T22" fmla="*/ 919 w 1395"/>
                <a:gd name="T23" fmla="*/ 347 h 499"/>
                <a:gd name="T24" fmla="*/ 1032 w 1395"/>
                <a:gd name="T25" fmla="*/ 364 h 499"/>
                <a:gd name="T26" fmla="*/ 1088 w 1395"/>
                <a:gd name="T27" fmla="*/ 376 h 499"/>
                <a:gd name="T28" fmla="*/ 1151 w 1395"/>
                <a:gd name="T29" fmla="*/ 393 h 499"/>
                <a:gd name="T30" fmla="*/ 1230 w 1395"/>
                <a:gd name="T31" fmla="*/ 417 h 499"/>
                <a:gd name="T32" fmla="*/ 1309 w 1395"/>
                <a:gd name="T33" fmla="*/ 445 h 499"/>
                <a:gd name="T34" fmla="*/ 1369 w 1395"/>
                <a:gd name="T35" fmla="*/ 474 h 499"/>
                <a:gd name="T36" fmla="*/ 1395 w 1395"/>
                <a:gd name="T37" fmla="*/ 499 h 499"/>
                <a:gd name="T38" fmla="*/ 1369 w 1395"/>
                <a:gd name="T39" fmla="*/ 492 h 499"/>
                <a:gd name="T40" fmla="*/ 1304 w 1395"/>
                <a:gd name="T41" fmla="*/ 472 h 499"/>
                <a:gd name="T42" fmla="*/ 1224 w 1395"/>
                <a:gd name="T43" fmla="*/ 449 h 499"/>
                <a:gd name="T44" fmla="*/ 1146 w 1395"/>
                <a:gd name="T45" fmla="*/ 426 h 499"/>
                <a:gd name="T46" fmla="*/ 1092 w 1395"/>
                <a:gd name="T47" fmla="*/ 410 h 499"/>
                <a:gd name="T48" fmla="*/ 1056 w 1395"/>
                <a:gd name="T49" fmla="*/ 402 h 499"/>
                <a:gd name="T50" fmla="*/ 970 w 1395"/>
                <a:gd name="T51" fmla="*/ 387 h 499"/>
                <a:gd name="T52" fmla="*/ 852 w 1395"/>
                <a:gd name="T53" fmla="*/ 370 h 499"/>
                <a:gd name="T54" fmla="*/ 730 w 1395"/>
                <a:gd name="T55" fmla="*/ 351 h 499"/>
                <a:gd name="T56" fmla="*/ 625 w 1395"/>
                <a:gd name="T57" fmla="*/ 334 h 499"/>
                <a:gd name="T58" fmla="*/ 565 w 1395"/>
                <a:gd name="T59" fmla="*/ 322 h 499"/>
                <a:gd name="T60" fmla="*/ 516 w 1395"/>
                <a:gd name="T61" fmla="*/ 308 h 499"/>
                <a:gd name="T62" fmla="*/ 454 w 1395"/>
                <a:gd name="T63" fmla="*/ 288 h 499"/>
                <a:gd name="T64" fmla="*/ 388 w 1395"/>
                <a:gd name="T65" fmla="*/ 263 h 499"/>
                <a:gd name="T66" fmla="*/ 328 w 1395"/>
                <a:gd name="T67" fmla="*/ 240 h 499"/>
                <a:gd name="T68" fmla="*/ 277 w 1395"/>
                <a:gd name="T69" fmla="*/ 222 h 499"/>
                <a:gd name="T70" fmla="*/ 229 w 1395"/>
                <a:gd name="T71" fmla="*/ 206 h 499"/>
                <a:gd name="T72" fmla="*/ 173 w 1395"/>
                <a:gd name="T73" fmla="*/ 193 h 499"/>
                <a:gd name="T74" fmla="*/ 112 w 1395"/>
                <a:gd name="T75" fmla="*/ 181 h 499"/>
                <a:gd name="T76" fmla="*/ 58 w 1395"/>
                <a:gd name="T77" fmla="*/ 174 h 499"/>
                <a:gd name="T78" fmla="*/ 12 w 1395"/>
                <a:gd name="T79" fmla="*/ 170 h 499"/>
                <a:gd name="T80" fmla="*/ 10 w 1395"/>
                <a:gd name="T81" fmla="*/ 163 h 499"/>
                <a:gd name="T82" fmla="*/ 55 w 1395"/>
                <a:gd name="T83" fmla="*/ 129 h 499"/>
                <a:gd name="T84" fmla="*/ 119 w 1395"/>
                <a:gd name="T85" fmla="*/ 83 h 499"/>
                <a:gd name="T86" fmla="*/ 187 w 1395"/>
                <a:gd name="T87" fmla="*/ 37 h 499"/>
                <a:gd name="T88" fmla="*/ 240 w 1395"/>
                <a:gd name="T89" fmla="*/ 6 h 499"/>
                <a:gd name="T90" fmla="*/ 263 w 1395"/>
                <a:gd name="T91" fmla="*/ 11 h 49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95"/>
                <a:gd name="T139" fmla="*/ 0 h 499"/>
                <a:gd name="T140" fmla="*/ 1395 w 1395"/>
                <a:gd name="T141" fmla="*/ 499 h 49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95" h="499">
                  <a:moveTo>
                    <a:pt x="263" y="11"/>
                  </a:moveTo>
                  <a:lnTo>
                    <a:pt x="242" y="33"/>
                  </a:lnTo>
                  <a:lnTo>
                    <a:pt x="217" y="53"/>
                  </a:lnTo>
                  <a:lnTo>
                    <a:pt x="194" y="70"/>
                  </a:lnTo>
                  <a:lnTo>
                    <a:pt x="170" y="88"/>
                  </a:lnTo>
                  <a:lnTo>
                    <a:pt x="144" y="104"/>
                  </a:lnTo>
                  <a:lnTo>
                    <a:pt x="119" y="118"/>
                  </a:lnTo>
                  <a:lnTo>
                    <a:pt x="95" y="134"/>
                  </a:lnTo>
                  <a:lnTo>
                    <a:pt x="71" y="150"/>
                  </a:lnTo>
                  <a:lnTo>
                    <a:pt x="98" y="150"/>
                  </a:lnTo>
                  <a:lnTo>
                    <a:pt x="125" y="151"/>
                  </a:lnTo>
                  <a:lnTo>
                    <a:pt x="154" y="154"/>
                  </a:lnTo>
                  <a:lnTo>
                    <a:pt x="183" y="160"/>
                  </a:lnTo>
                  <a:lnTo>
                    <a:pt x="213" y="165"/>
                  </a:lnTo>
                  <a:lnTo>
                    <a:pt x="243" y="173"/>
                  </a:lnTo>
                  <a:lnTo>
                    <a:pt x="273" y="181"/>
                  </a:lnTo>
                  <a:lnTo>
                    <a:pt x="302" y="191"/>
                  </a:lnTo>
                  <a:lnTo>
                    <a:pt x="329" y="200"/>
                  </a:lnTo>
                  <a:lnTo>
                    <a:pt x="356" y="210"/>
                  </a:lnTo>
                  <a:lnTo>
                    <a:pt x="382" y="220"/>
                  </a:lnTo>
                  <a:lnTo>
                    <a:pt x="407" y="230"/>
                  </a:lnTo>
                  <a:lnTo>
                    <a:pt x="428" y="239"/>
                  </a:lnTo>
                  <a:lnTo>
                    <a:pt x="448" y="249"/>
                  </a:lnTo>
                  <a:lnTo>
                    <a:pt x="464" y="256"/>
                  </a:lnTo>
                  <a:lnTo>
                    <a:pt x="479" y="263"/>
                  </a:lnTo>
                  <a:lnTo>
                    <a:pt x="496" y="271"/>
                  </a:lnTo>
                  <a:lnTo>
                    <a:pt x="520" y="278"/>
                  </a:lnTo>
                  <a:lnTo>
                    <a:pt x="552" y="285"/>
                  </a:lnTo>
                  <a:lnTo>
                    <a:pt x="589" y="292"/>
                  </a:lnTo>
                  <a:lnTo>
                    <a:pt x="632" y="301"/>
                  </a:lnTo>
                  <a:lnTo>
                    <a:pt x="678" y="308"/>
                  </a:lnTo>
                  <a:lnTo>
                    <a:pt x="727" y="317"/>
                  </a:lnTo>
                  <a:lnTo>
                    <a:pt x="776" y="324"/>
                  </a:lnTo>
                  <a:lnTo>
                    <a:pt x="825" y="332"/>
                  </a:lnTo>
                  <a:lnTo>
                    <a:pt x="874" y="340"/>
                  </a:lnTo>
                  <a:lnTo>
                    <a:pt x="919" y="347"/>
                  </a:lnTo>
                  <a:lnTo>
                    <a:pt x="963" y="353"/>
                  </a:lnTo>
                  <a:lnTo>
                    <a:pt x="1000" y="358"/>
                  </a:lnTo>
                  <a:lnTo>
                    <a:pt x="1032" y="364"/>
                  </a:lnTo>
                  <a:lnTo>
                    <a:pt x="1056" y="368"/>
                  </a:lnTo>
                  <a:lnTo>
                    <a:pt x="1073" y="371"/>
                  </a:lnTo>
                  <a:lnTo>
                    <a:pt x="1088" y="376"/>
                  </a:lnTo>
                  <a:lnTo>
                    <a:pt x="1106" y="380"/>
                  </a:lnTo>
                  <a:lnTo>
                    <a:pt x="1126" y="386"/>
                  </a:lnTo>
                  <a:lnTo>
                    <a:pt x="1151" y="393"/>
                  </a:lnTo>
                  <a:lnTo>
                    <a:pt x="1177" y="400"/>
                  </a:lnTo>
                  <a:lnTo>
                    <a:pt x="1202" y="409"/>
                  </a:lnTo>
                  <a:lnTo>
                    <a:pt x="1230" y="417"/>
                  </a:lnTo>
                  <a:lnTo>
                    <a:pt x="1257" y="426"/>
                  </a:lnTo>
                  <a:lnTo>
                    <a:pt x="1284" y="436"/>
                  </a:lnTo>
                  <a:lnTo>
                    <a:pt x="1309" y="445"/>
                  </a:lnTo>
                  <a:lnTo>
                    <a:pt x="1332" y="455"/>
                  </a:lnTo>
                  <a:lnTo>
                    <a:pt x="1352" y="465"/>
                  </a:lnTo>
                  <a:lnTo>
                    <a:pt x="1369" y="474"/>
                  </a:lnTo>
                  <a:lnTo>
                    <a:pt x="1382" y="484"/>
                  </a:lnTo>
                  <a:lnTo>
                    <a:pt x="1391" y="492"/>
                  </a:lnTo>
                  <a:lnTo>
                    <a:pt x="1395" y="499"/>
                  </a:lnTo>
                  <a:lnTo>
                    <a:pt x="1392" y="498"/>
                  </a:lnTo>
                  <a:lnTo>
                    <a:pt x="1383" y="495"/>
                  </a:lnTo>
                  <a:lnTo>
                    <a:pt x="1369" y="492"/>
                  </a:lnTo>
                  <a:lnTo>
                    <a:pt x="1350" y="486"/>
                  </a:lnTo>
                  <a:lnTo>
                    <a:pt x="1329" y="479"/>
                  </a:lnTo>
                  <a:lnTo>
                    <a:pt x="1304" y="472"/>
                  </a:lnTo>
                  <a:lnTo>
                    <a:pt x="1279" y="465"/>
                  </a:lnTo>
                  <a:lnTo>
                    <a:pt x="1251" y="456"/>
                  </a:lnTo>
                  <a:lnTo>
                    <a:pt x="1224" y="449"/>
                  </a:lnTo>
                  <a:lnTo>
                    <a:pt x="1197" y="440"/>
                  </a:lnTo>
                  <a:lnTo>
                    <a:pt x="1171" y="433"/>
                  </a:lnTo>
                  <a:lnTo>
                    <a:pt x="1146" y="426"/>
                  </a:lnTo>
                  <a:lnTo>
                    <a:pt x="1125" y="419"/>
                  </a:lnTo>
                  <a:lnTo>
                    <a:pt x="1106" y="413"/>
                  </a:lnTo>
                  <a:lnTo>
                    <a:pt x="1092" y="410"/>
                  </a:lnTo>
                  <a:lnTo>
                    <a:pt x="1083" y="407"/>
                  </a:lnTo>
                  <a:lnTo>
                    <a:pt x="1073" y="404"/>
                  </a:lnTo>
                  <a:lnTo>
                    <a:pt x="1056" y="402"/>
                  </a:lnTo>
                  <a:lnTo>
                    <a:pt x="1032" y="397"/>
                  </a:lnTo>
                  <a:lnTo>
                    <a:pt x="1003" y="393"/>
                  </a:lnTo>
                  <a:lnTo>
                    <a:pt x="970" y="387"/>
                  </a:lnTo>
                  <a:lnTo>
                    <a:pt x="932" y="381"/>
                  </a:lnTo>
                  <a:lnTo>
                    <a:pt x="894" y="376"/>
                  </a:lnTo>
                  <a:lnTo>
                    <a:pt x="852" y="370"/>
                  </a:lnTo>
                  <a:lnTo>
                    <a:pt x="810" y="363"/>
                  </a:lnTo>
                  <a:lnTo>
                    <a:pt x="770" y="357"/>
                  </a:lnTo>
                  <a:lnTo>
                    <a:pt x="730" y="351"/>
                  </a:lnTo>
                  <a:lnTo>
                    <a:pt x="691" y="344"/>
                  </a:lnTo>
                  <a:lnTo>
                    <a:pt x="657" y="338"/>
                  </a:lnTo>
                  <a:lnTo>
                    <a:pt x="625" y="334"/>
                  </a:lnTo>
                  <a:lnTo>
                    <a:pt x="598" y="330"/>
                  </a:lnTo>
                  <a:lnTo>
                    <a:pt x="578" y="325"/>
                  </a:lnTo>
                  <a:lnTo>
                    <a:pt x="565" y="322"/>
                  </a:lnTo>
                  <a:lnTo>
                    <a:pt x="550" y="318"/>
                  </a:lnTo>
                  <a:lnTo>
                    <a:pt x="533" y="314"/>
                  </a:lnTo>
                  <a:lnTo>
                    <a:pt x="516" y="308"/>
                  </a:lnTo>
                  <a:lnTo>
                    <a:pt x="496" y="302"/>
                  </a:lnTo>
                  <a:lnTo>
                    <a:pt x="476" y="295"/>
                  </a:lnTo>
                  <a:lnTo>
                    <a:pt x="454" y="288"/>
                  </a:lnTo>
                  <a:lnTo>
                    <a:pt x="433" y="279"/>
                  </a:lnTo>
                  <a:lnTo>
                    <a:pt x="411" y="272"/>
                  </a:lnTo>
                  <a:lnTo>
                    <a:pt x="388" y="263"/>
                  </a:lnTo>
                  <a:lnTo>
                    <a:pt x="368" y="256"/>
                  </a:lnTo>
                  <a:lnTo>
                    <a:pt x="346" y="248"/>
                  </a:lnTo>
                  <a:lnTo>
                    <a:pt x="328" y="240"/>
                  </a:lnTo>
                  <a:lnTo>
                    <a:pt x="309" y="233"/>
                  </a:lnTo>
                  <a:lnTo>
                    <a:pt x="292" y="227"/>
                  </a:lnTo>
                  <a:lnTo>
                    <a:pt x="277" y="222"/>
                  </a:lnTo>
                  <a:lnTo>
                    <a:pt x="263" y="216"/>
                  </a:lnTo>
                  <a:lnTo>
                    <a:pt x="246" y="212"/>
                  </a:lnTo>
                  <a:lnTo>
                    <a:pt x="229" y="206"/>
                  </a:lnTo>
                  <a:lnTo>
                    <a:pt x="211" y="201"/>
                  </a:lnTo>
                  <a:lnTo>
                    <a:pt x="191" y="197"/>
                  </a:lnTo>
                  <a:lnTo>
                    <a:pt x="173" y="193"/>
                  </a:lnTo>
                  <a:lnTo>
                    <a:pt x="152" y="189"/>
                  </a:lnTo>
                  <a:lnTo>
                    <a:pt x="132" y="184"/>
                  </a:lnTo>
                  <a:lnTo>
                    <a:pt x="112" y="181"/>
                  </a:lnTo>
                  <a:lnTo>
                    <a:pt x="94" y="178"/>
                  </a:lnTo>
                  <a:lnTo>
                    <a:pt x="75" y="176"/>
                  </a:lnTo>
                  <a:lnTo>
                    <a:pt x="58" y="174"/>
                  </a:lnTo>
                  <a:lnTo>
                    <a:pt x="40" y="173"/>
                  </a:lnTo>
                  <a:lnTo>
                    <a:pt x="26" y="171"/>
                  </a:lnTo>
                  <a:lnTo>
                    <a:pt x="12" y="170"/>
                  </a:lnTo>
                  <a:lnTo>
                    <a:pt x="0" y="170"/>
                  </a:lnTo>
                  <a:lnTo>
                    <a:pt x="3" y="168"/>
                  </a:lnTo>
                  <a:lnTo>
                    <a:pt x="10" y="163"/>
                  </a:lnTo>
                  <a:lnTo>
                    <a:pt x="22" y="154"/>
                  </a:lnTo>
                  <a:lnTo>
                    <a:pt x="36" y="142"/>
                  </a:lnTo>
                  <a:lnTo>
                    <a:pt x="55" y="129"/>
                  </a:lnTo>
                  <a:lnTo>
                    <a:pt x="75" y="115"/>
                  </a:lnTo>
                  <a:lnTo>
                    <a:pt x="96" y="99"/>
                  </a:lnTo>
                  <a:lnTo>
                    <a:pt x="119" y="83"/>
                  </a:lnTo>
                  <a:lnTo>
                    <a:pt x="142" y="68"/>
                  </a:lnTo>
                  <a:lnTo>
                    <a:pt x="165" y="52"/>
                  </a:lnTo>
                  <a:lnTo>
                    <a:pt x="187" y="37"/>
                  </a:lnTo>
                  <a:lnTo>
                    <a:pt x="207" y="24"/>
                  </a:lnTo>
                  <a:lnTo>
                    <a:pt x="224" y="14"/>
                  </a:lnTo>
                  <a:lnTo>
                    <a:pt x="240" y="6"/>
                  </a:lnTo>
                  <a:lnTo>
                    <a:pt x="253" y="1"/>
                  </a:lnTo>
                  <a:lnTo>
                    <a:pt x="260" y="0"/>
                  </a:lnTo>
                  <a:lnTo>
                    <a:pt x="26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2" name="Freeform 29"/>
            <p:cNvSpPr>
              <a:spLocks/>
            </p:cNvSpPr>
            <p:nvPr/>
          </p:nvSpPr>
          <p:spPr bwMode="auto">
            <a:xfrm>
              <a:off x="5071" y="3906"/>
              <a:ext cx="101" cy="79"/>
            </a:xfrm>
            <a:custGeom>
              <a:avLst/>
              <a:gdLst>
                <a:gd name="T0" fmla="*/ 86 w 101"/>
                <a:gd name="T1" fmla="*/ 1 h 79"/>
                <a:gd name="T2" fmla="*/ 76 w 101"/>
                <a:gd name="T3" fmla="*/ 8 h 79"/>
                <a:gd name="T4" fmla="*/ 66 w 101"/>
                <a:gd name="T5" fmla="*/ 17 h 79"/>
                <a:gd name="T6" fmla="*/ 56 w 101"/>
                <a:gd name="T7" fmla="*/ 24 h 79"/>
                <a:gd name="T8" fmla="*/ 46 w 101"/>
                <a:gd name="T9" fmla="*/ 31 h 79"/>
                <a:gd name="T10" fmla="*/ 36 w 101"/>
                <a:gd name="T11" fmla="*/ 39 h 79"/>
                <a:gd name="T12" fmla="*/ 27 w 101"/>
                <a:gd name="T13" fmla="*/ 46 h 79"/>
                <a:gd name="T14" fmla="*/ 16 w 101"/>
                <a:gd name="T15" fmla="*/ 53 h 79"/>
                <a:gd name="T16" fmla="*/ 6 w 101"/>
                <a:gd name="T17" fmla="*/ 60 h 79"/>
                <a:gd name="T18" fmla="*/ 3 w 101"/>
                <a:gd name="T19" fmla="*/ 63 h 79"/>
                <a:gd name="T20" fmla="*/ 2 w 101"/>
                <a:gd name="T21" fmla="*/ 66 h 79"/>
                <a:gd name="T22" fmla="*/ 0 w 101"/>
                <a:gd name="T23" fmla="*/ 70 h 79"/>
                <a:gd name="T24" fmla="*/ 2 w 101"/>
                <a:gd name="T25" fmla="*/ 73 h 79"/>
                <a:gd name="T26" fmla="*/ 3 w 101"/>
                <a:gd name="T27" fmla="*/ 76 h 79"/>
                <a:gd name="T28" fmla="*/ 6 w 101"/>
                <a:gd name="T29" fmla="*/ 78 h 79"/>
                <a:gd name="T30" fmla="*/ 10 w 101"/>
                <a:gd name="T31" fmla="*/ 79 h 79"/>
                <a:gd name="T32" fmla="*/ 13 w 101"/>
                <a:gd name="T33" fmla="*/ 78 h 79"/>
                <a:gd name="T34" fmla="*/ 25 w 101"/>
                <a:gd name="T35" fmla="*/ 70 h 79"/>
                <a:gd name="T36" fmla="*/ 35 w 101"/>
                <a:gd name="T37" fmla="*/ 63 h 79"/>
                <a:gd name="T38" fmla="*/ 46 w 101"/>
                <a:gd name="T39" fmla="*/ 56 h 79"/>
                <a:gd name="T40" fmla="*/ 56 w 101"/>
                <a:gd name="T41" fmla="*/ 47 h 79"/>
                <a:gd name="T42" fmla="*/ 66 w 101"/>
                <a:gd name="T43" fmla="*/ 40 h 79"/>
                <a:gd name="T44" fmla="*/ 76 w 101"/>
                <a:gd name="T45" fmla="*/ 31 h 79"/>
                <a:gd name="T46" fmla="*/ 86 w 101"/>
                <a:gd name="T47" fmla="*/ 23 h 79"/>
                <a:gd name="T48" fmla="*/ 96 w 101"/>
                <a:gd name="T49" fmla="*/ 16 h 79"/>
                <a:gd name="T50" fmla="*/ 99 w 101"/>
                <a:gd name="T51" fmla="*/ 13 h 79"/>
                <a:gd name="T52" fmla="*/ 101 w 101"/>
                <a:gd name="T53" fmla="*/ 10 h 79"/>
                <a:gd name="T54" fmla="*/ 101 w 101"/>
                <a:gd name="T55" fmla="*/ 6 h 79"/>
                <a:gd name="T56" fmla="*/ 99 w 101"/>
                <a:gd name="T57" fmla="*/ 3 h 79"/>
                <a:gd name="T58" fmla="*/ 96 w 101"/>
                <a:gd name="T59" fmla="*/ 0 h 79"/>
                <a:gd name="T60" fmla="*/ 94 w 101"/>
                <a:gd name="T61" fmla="*/ 0 h 79"/>
                <a:gd name="T62" fmla="*/ 89 w 101"/>
                <a:gd name="T63" fmla="*/ 0 h 79"/>
                <a:gd name="T64" fmla="*/ 86 w 101"/>
                <a:gd name="T65" fmla="*/ 1 h 79"/>
                <a:gd name="T66" fmla="*/ 86 w 101"/>
                <a:gd name="T67" fmla="*/ 1 h 7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1"/>
                <a:gd name="T103" fmla="*/ 0 h 79"/>
                <a:gd name="T104" fmla="*/ 101 w 101"/>
                <a:gd name="T105" fmla="*/ 79 h 7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1" h="79">
                  <a:moveTo>
                    <a:pt x="86" y="1"/>
                  </a:moveTo>
                  <a:lnTo>
                    <a:pt x="76" y="8"/>
                  </a:lnTo>
                  <a:lnTo>
                    <a:pt x="66" y="17"/>
                  </a:lnTo>
                  <a:lnTo>
                    <a:pt x="56" y="24"/>
                  </a:lnTo>
                  <a:lnTo>
                    <a:pt x="46" y="31"/>
                  </a:lnTo>
                  <a:lnTo>
                    <a:pt x="36" y="39"/>
                  </a:lnTo>
                  <a:lnTo>
                    <a:pt x="27" y="46"/>
                  </a:lnTo>
                  <a:lnTo>
                    <a:pt x="16" y="53"/>
                  </a:lnTo>
                  <a:lnTo>
                    <a:pt x="6" y="60"/>
                  </a:lnTo>
                  <a:lnTo>
                    <a:pt x="3" y="63"/>
                  </a:lnTo>
                  <a:lnTo>
                    <a:pt x="2" y="66"/>
                  </a:lnTo>
                  <a:lnTo>
                    <a:pt x="0" y="70"/>
                  </a:lnTo>
                  <a:lnTo>
                    <a:pt x="2" y="73"/>
                  </a:lnTo>
                  <a:lnTo>
                    <a:pt x="3" y="76"/>
                  </a:lnTo>
                  <a:lnTo>
                    <a:pt x="6" y="78"/>
                  </a:lnTo>
                  <a:lnTo>
                    <a:pt x="10" y="79"/>
                  </a:lnTo>
                  <a:lnTo>
                    <a:pt x="13" y="78"/>
                  </a:lnTo>
                  <a:lnTo>
                    <a:pt x="25" y="70"/>
                  </a:lnTo>
                  <a:lnTo>
                    <a:pt x="35" y="63"/>
                  </a:lnTo>
                  <a:lnTo>
                    <a:pt x="46" y="56"/>
                  </a:lnTo>
                  <a:lnTo>
                    <a:pt x="56" y="47"/>
                  </a:lnTo>
                  <a:lnTo>
                    <a:pt x="66" y="40"/>
                  </a:lnTo>
                  <a:lnTo>
                    <a:pt x="76" y="31"/>
                  </a:lnTo>
                  <a:lnTo>
                    <a:pt x="86" y="23"/>
                  </a:lnTo>
                  <a:lnTo>
                    <a:pt x="96" y="16"/>
                  </a:lnTo>
                  <a:lnTo>
                    <a:pt x="99" y="13"/>
                  </a:lnTo>
                  <a:lnTo>
                    <a:pt x="101" y="10"/>
                  </a:lnTo>
                  <a:lnTo>
                    <a:pt x="101" y="6"/>
                  </a:lnTo>
                  <a:lnTo>
                    <a:pt x="99" y="3"/>
                  </a:lnTo>
                  <a:lnTo>
                    <a:pt x="96" y="0"/>
                  </a:lnTo>
                  <a:lnTo>
                    <a:pt x="94" y="0"/>
                  </a:lnTo>
                  <a:lnTo>
                    <a:pt x="89" y="0"/>
                  </a:lnTo>
                  <a:lnTo>
                    <a:pt x="8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3" name="Freeform 30"/>
            <p:cNvSpPr>
              <a:spLocks/>
            </p:cNvSpPr>
            <p:nvPr/>
          </p:nvSpPr>
          <p:spPr bwMode="auto">
            <a:xfrm>
              <a:off x="5149" y="3917"/>
              <a:ext cx="100" cy="80"/>
            </a:xfrm>
            <a:custGeom>
              <a:avLst/>
              <a:gdLst>
                <a:gd name="T0" fmla="*/ 86 w 100"/>
                <a:gd name="T1" fmla="*/ 2 h 80"/>
                <a:gd name="T2" fmla="*/ 76 w 100"/>
                <a:gd name="T3" fmla="*/ 9 h 80"/>
                <a:gd name="T4" fmla="*/ 66 w 100"/>
                <a:gd name="T5" fmla="*/ 18 h 80"/>
                <a:gd name="T6" fmla="*/ 56 w 100"/>
                <a:gd name="T7" fmla="*/ 25 h 80"/>
                <a:gd name="T8" fmla="*/ 46 w 100"/>
                <a:gd name="T9" fmla="*/ 33 h 80"/>
                <a:gd name="T10" fmla="*/ 36 w 100"/>
                <a:gd name="T11" fmla="*/ 41 h 80"/>
                <a:gd name="T12" fmla="*/ 27 w 100"/>
                <a:gd name="T13" fmla="*/ 48 h 80"/>
                <a:gd name="T14" fmla="*/ 16 w 100"/>
                <a:gd name="T15" fmla="*/ 55 h 80"/>
                <a:gd name="T16" fmla="*/ 5 w 100"/>
                <a:gd name="T17" fmla="*/ 62 h 80"/>
                <a:gd name="T18" fmla="*/ 3 w 100"/>
                <a:gd name="T19" fmla="*/ 65 h 80"/>
                <a:gd name="T20" fmla="*/ 1 w 100"/>
                <a:gd name="T21" fmla="*/ 68 h 80"/>
                <a:gd name="T22" fmla="*/ 0 w 100"/>
                <a:gd name="T23" fmla="*/ 71 h 80"/>
                <a:gd name="T24" fmla="*/ 1 w 100"/>
                <a:gd name="T25" fmla="*/ 75 h 80"/>
                <a:gd name="T26" fmla="*/ 3 w 100"/>
                <a:gd name="T27" fmla="*/ 78 h 80"/>
                <a:gd name="T28" fmla="*/ 5 w 100"/>
                <a:gd name="T29" fmla="*/ 80 h 80"/>
                <a:gd name="T30" fmla="*/ 10 w 100"/>
                <a:gd name="T31" fmla="*/ 80 h 80"/>
                <a:gd name="T32" fmla="*/ 13 w 100"/>
                <a:gd name="T33" fmla="*/ 80 h 80"/>
                <a:gd name="T34" fmla="*/ 24 w 100"/>
                <a:gd name="T35" fmla="*/ 72 h 80"/>
                <a:gd name="T36" fmla="*/ 34 w 100"/>
                <a:gd name="T37" fmla="*/ 65 h 80"/>
                <a:gd name="T38" fmla="*/ 46 w 100"/>
                <a:gd name="T39" fmla="*/ 58 h 80"/>
                <a:gd name="T40" fmla="*/ 56 w 100"/>
                <a:gd name="T41" fmla="*/ 49 h 80"/>
                <a:gd name="T42" fmla="*/ 66 w 100"/>
                <a:gd name="T43" fmla="*/ 42 h 80"/>
                <a:gd name="T44" fmla="*/ 76 w 100"/>
                <a:gd name="T45" fmla="*/ 33 h 80"/>
                <a:gd name="T46" fmla="*/ 86 w 100"/>
                <a:gd name="T47" fmla="*/ 25 h 80"/>
                <a:gd name="T48" fmla="*/ 96 w 100"/>
                <a:gd name="T49" fmla="*/ 18 h 80"/>
                <a:gd name="T50" fmla="*/ 99 w 100"/>
                <a:gd name="T51" fmla="*/ 15 h 80"/>
                <a:gd name="T52" fmla="*/ 100 w 100"/>
                <a:gd name="T53" fmla="*/ 10 h 80"/>
                <a:gd name="T54" fmla="*/ 100 w 100"/>
                <a:gd name="T55" fmla="*/ 8 h 80"/>
                <a:gd name="T56" fmla="*/ 99 w 100"/>
                <a:gd name="T57" fmla="*/ 5 h 80"/>
                <a:gd name="T58" fmla="*/ 96 w 100"/>
                <a:gd name="T59" fmla="*/ 2 h 80"/>
                <a:gd name="T60" fmla="*/ 92 w 100"/>
                <a:gd name="T61" fmla="*/ 0 h 80"/>
                <a:gd name="T62" fmla="*/ 89 w 100"/>
                <a:gd name="T63" fmla="*/ 0 h 80"/>
                <a:gd name="T64" fmla="*/ 86 w 100"/>
                <a:gd name="T65" fmla="*/ 2 h 80"/>
                <a:gd name="T66" fmla="*/ 86 w 100"/>
                <a:gd name="T67" fmla="*/ 2 h 8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0"/>
                <a:gd name="T103" fmla="*/ 0 h 80"/>
                <a:gd name="T104" fmla="*/ 100 w 100"/>
                <a:gd name="T105" fmla="*/ 80 h 8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0" h="80">
                  <a:moveTo>
                    <a:pt x="86" y="2"/>
                  </a:moveTo>
                  <a:lnTo>
                    <a:pt x="76" y="9"/>
                  </a:lnTo>
                  <a:lnTo>
                    <a:pt x="66" y="18"/>
                  </a:lnTo>
                  <a:lnTo>
                    <a:pt x="56" y="25"/>
                  </a:lnTo>
                  <a:lnTo>
                    <a:pt x="46" y="33"/>
                  </a:lnTo>
                  <a:lnTo>
                    <a:pt x="36" y="41"/>
                  </a:lnTo>
                  <a:lnTo>
                    <a:pt x="27" y="48"/>
                  </a:lnTo>
                  <a:lnTo>
                    <a:pt x="16" y="55"/>
                  </a:lnTo>
                  <a:lnTo>
                    <a:pt x="5" y="62"/>
                  </a:lnTo>
                  <a:lnTo>
                    <a:pt x="3" y="65"/>
                  </a:lnTo>
                  <a:lnTo>
                    <a:pt x="1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3" y="78"/>
                  </a:lnTo>
                  <a:lnTo>
                    <a:pt x="5" y="80"/>
                  </a:lnTo>
                  <a:lnTo>
                    <a:pt x="10" y="80"/>
                  </a:lnTo>
                  <a:lnTo>
                    <a:pt x="13" y="80"/>
                  </a:lnTo>
                  <a:lnTo>
                    <a:pt x="24" y="72"/>
                  </a:lnTo>
                  <a:lnTo>
                    <a:pt x="34" y="65"/>
                  </a:lnTo>
                  <a:lnTo>
                    <a:pt x="46" y="58"/>
                  </a:lnTo>
                  <a:lnTo>
                    <a:pt x="56" y="49"/>
                  </a:lnTo>
                  <a:lnTo>
                    <a:pt x="66" y="42"/>
                  </a:lnTo>
                  <a:lnTo>
                    <a:pt x="76" y="33"/>
                  </a:lnTo>
                  <a:lnTo>
                    <a:pt x="86" y="25"/>
                  </a:lnTo>
                  <a:lnTo>
                    <a:pt x="96" y="18"/>
                  </a:lnTo>
                  <a:lnTo>
                    <a:pt x="99" y="15"/>
                  </a:lnTo>
                  <a:lnTo>
                    <a:pt x="100" y="10"/>
                  </a:lnTo>
                  <a:lnTo>
                    <a:pt x="100" y="8"/>
                  </a:lnTo>
                  <a:lnTo>
                    <a:pt x="99" y="5"/>
                  </a:lnTo>
                  <a:lnTo>
                    <a:pt x="96" y="2"/>
                  </a:lnTo>
                  <a:lnTo>
                    <a:pt x="92" y="0"/>
                  </a:lnTo>
                  <a:lnTo>
                    <a:pt x="89" y="0"/>
                  </a:lnTo>
                  <a:lnTo>
                    <a:pt x="8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4" name="Freeform 31"/>
            <p:cNvSpPr>
              <a:spLocks/>
            </p:cNvSpPr>
            <p:nvPr/>
          </p:nvSpPr>
          <p:spPr bwMode="auto">
            <a:xfrm>
              <a:off x="5229" y="3933"/>
              <a:ext cx="101" cy="79"/>
            </a:xfrm>
            <a:custGeom>
              <a:avLst/>
              <a:gdLst>
                <a:gd name="T0" fmla="*/ 86 w 101"/>
                <a:gd name="T1" fmla="*/ 2 h 79"/>
                <a:gd name="T2" fmla="*/ 76 w 101"/>
                <a:gd name="T3" fmla="*/ 9 h 79"/>
                <a:gd name="T4" fmla="*/ 66 w 101"/>
                <a:gd name="T5" fmla="*/ 17 h 79"/>
                <a:gd name="T6" fmla="*/ 56 w 101"/>
                <a:gd name="T7" fmla="*/ 25 h 79"/>
                <a:gd name="T8" fmla="*/ 46 w 101"/>
                <a:gd name="T9" fmla="*/ 33 h 79"/>
                <a:gd name="T10" fmla="*/ 36 w 101"/>
                <a:gd name="T11" fmla="*/ 40 h 79"/>
                <a:gd name="T12" fmla="*/ 27 w 101"/>
                <a:gd name="T13" fmla="*/ 48 h 79"/>
                <a:gd name="T14" fmla="*/ 16 w 101"/>
                <a:gd name="T15" fmla="*/ 55 h 79"/>
                <a:gd name="T16" fmla="*/ 6 w 101"/>
                <a:gd name="T17" fmla="*/ 62 h 79"/>
                <a:gd name="T18" fmla="*/ 3 w 101"/>
                <a:gd name="T19" fmla="*/ 64 h 79"/>
                <a:gd name="T20" fmla="*/ 2 w 101"/>
                <a:gd name="T21" fmla="*/ 66 h 79"/>
                <a:gd name="T22" fmla="*/ 0 w 101"/>
                <a:gd name="T23" fmla="*/ 71 h 79"/>
                <a:gd name="T24" fmla="*/ 2 w 101"/>
                <a:gd name="T25" fmla="*/ 74 h 79"/>
                <a:gd name="T26" fmla="*/ 3 w 101"/>
                <a:gd name="T27" fmla="*/ 76 h 79"/>
                <a:gd name="T28" fmla="*/ 6 w 101"/>
                <a:gd name="T29" fmla="*/ 79 h 79"/>
                <a:gd name="T30" fmla="*/ 10 w 101"/>
                <a:gd name="T31" fmla="*/ 79 h 79"/>
                <a:gd name="T32" fmla="*/ 13 w 101"/>
                <a:gd name="T33" fmla="*/ 79 h 79"/>
                <a:gd name="T34" fmla="*/ 25 w 101"/>
                <a:gd name="T35" fmla="*/ 72 h 79"/>
                <a:gd name="T36" fmla="*/ 35 w 101"/>
                <a:gd name="T37" fmla="*/ 65 h 79"/>
                <a:gd name="T38" fmla="*/ 46 w 101"/>
                <a:gd name="T39" fmla="*/ 56 h 79"/>
                <a:gd name="T40" fmla="*/ 56 w 101"/>
                <a:gd name="T41" fmla="*/ 49 h 79"/>
                <a:gd name="T42" fmla="*/ 66 w 101"/>
                <a:gd name="T43" fmla="*/ 40 h 79"/>
                <a:gd name="T44" fmla="*/ 76 w 101"/>
                <a:gd name="T45" fmla="*/ 32 h 79"/>
                <a:gd name="T46" fmla="*/ 86 w 101"/>
                <a:gd name="T47" fmla="*/ 25 h 79"/>
                <a:gd name="T48" fmla="*/ 96 w 101"/>
                <a:gd name="T49" fmla="*/ 16 h 79"/>
                <a:gd name="T50" fmla="*/ 99 w 101"/>
                <a:gd name="T51" fmla="*/ 13 h 79"/>
                <a:gd name="T52" fmla="*/ 101 w 101"/>
                <a:gd name="T53" fmla="*/ 10 h 79"/>
                <a:gd name="T54" fmla="*/ 101 w 101"/>
                <a:gd name="T55" fmla="*/ 6 h 79"/>
                <a:gd name="T56" fmla="*/ 99 w 101"/>
                <a:gd name="T57" fmla="*/ 3 h 79"/>
                <a:gd name="T58" fmla="*/ 96 w 101"/>
                <a:gd name="T59" fmla="*/ 0 h 79"/>
                <a:gd name="T60" fmla="*/ 94 w 101"/>
                <a:gd name="T61" fmla="*/ 0 h 79"/>
                <a:gd name="T62" fmla="*/ 89 w 101"/>
                <a:gd name="T63" fmla="*/ 0 h 79"/>
                <a:gd name="T64" fmla="*/ 86 w 101"/>
                <a:gd name="T65" fmla="*/ 2 h 79"/>
                <a:gd name="T66" fmla="*/ 86 w 101"/>
                <a:gd name="T67" fmla="*/ 2 h 7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1"/>
                <a:gd name="T103" fmla="*/ 0 h 79"/>
                <a:gd name="T104" fmla="*/ 101 w 101"/>
                <a:gd name="T105" fmla="*/ 79 h 7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1" h="79">
                  <a:moveTo>
                    <a:pt x="86" y="2"/>
                  </a:moveTo>
                  <a:lnTo>
                    <a:pt x="76" y="9"/>
                  </a:lnTo>
                  <a:lnTo>
                    <a:pt x="66" y="17"/>
                  </a:lnTo>
                  <a:lnTo>
                    <a:pt x="56" y="25"/>
                  </a:lnTo>
                  <a:lnTo>
                    <a:pt x="46" y="33"/>
                  </a:lnTo>
                  <a:lnTo>
                    <a:pt x="36" y="40"/>
                  </a:lnTo>
                  <a:lnTo>
                    <a:pt x="27" y="48"/>
                  </a:lnTo>
                  <a:lnTo>
                    <a:pt x="16" y="55"/>
                  </a:lnTo>
                  <a:lnTo>
                    <a:pt x="6" y="62"/>
                  </a:lnTo>
                  <a:lnTo>
                    <a:pt x="3" y="64"/>
                  </a:lnTo>
                  <a:lnTo>
                    <a:pt x="2" y="66"/>
                  </a:lnTo>
                  <a:lnTo>
                    <a:pt x="0" y="71"/>
                  </a:lnTo>
                  <a:lnTo>
                    <a:pt x="2" y="74"/>
                  </a:lnTo>
                  <a:lnTo>
                    <a:pt x="3" y="76"/>
                  </a:lnTo>
                  <a:lnTo>
                    <a:pt x="6" y="79"/>
                  </a:lnTo>
                  <a:lnTo>
                    <a:pt x="10" y="79"/>
                  </a:lnTo>
                  <a:lnTo>
                    <a:pt x="13" y="79"/>
                  </a:lnTo>
                  <a:lnTo>
                    <a:pt x="25" y="72"/>
                  </a:lnTo>
                  <a:lnTo>
                    <a:pt x="35" y="65"/>
                  </a:lnTo>
                  <a:lnTo>
                    <a:pt x="46" y="56"/>
                  </a:lnTo>
                  <a:lnTo>
                    <a:pt x="56" y="49"/>
                  </a:lnTo>
                  <a:lnTo>
                    <a:pt x="66" y="40"/>
                  </a:lnTo>
                  <a:lnTo>
                    <a:pt x="76" y="32"/>
                  </a:lnTo>
                  <a:lnTo>
                    <a:pt x="86" y="25"/>
                  </a:lnTo>
                  <a:lnTo>
                    <a:pt x="96" y="16"/>
                  </a:lnTo>
                  <a:lnTo>
                    <a:pt x="99" y="13"/>
                  </a:lnTo>
                  <a:lnTo>
                    <a:pt x="101" y="10"/>
                  </a:lnTo>
                  <a:lnTo>
                    <a:pt x="101" y="6"/>
                  </a:lnTo>
                  <a:lnTo>
                    <a:pt x="99" y="3"/>
                  </a:lnTo>
                  <a:lnTo>
                    <a:pt x="96" y="0"/>
                  </a:lnTo>
                  <a:lnTo>
                    <a:pt x="94" y="0"/>
                  </a:lnTo>
                  <a:lnTo>
                    <a:pt x="89" y="0"/>
                  </a:lnTo>
                  <a:lnTo>
                    <a:pt x="8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5" name="Freeform 32"/>
            <p:cNvSpPr>
              <a:spLocks/>
            </p:cNvSpPr>
            <p:nvPr/>
          </p:nvSpPr>
          <p:spPr bwMode="auto">
            <a:xfrm>
              <a:off x="5295" y="3952"/>
              <a:ext cx="99" cy="79"/>
            </a:xfrm>
            <a:custGeom>
              <a:avLst/>
              <a:gdLst>
                <a:gd name="T0" fmla="*/ 85 w 99"/>
                <a:gd name="T1" fmla="*/ 1 h 79"/>
                <a:gd name="T2" fmla="*/ 75 w 99"/>
                <a:gd name="T3" fmla="*/ 9 h 79"/>
                <a:gd name="T4" fmla="*/ 65 w 99"/>
                <a:gd name="T5" fmla="*/ 17 h 79"/>
                <a:gd name="T6" fmla="*/ 55 w 99"/>
                <a:gd name="T7" fmla="*/ 24 h 79"/>
                <a:gd name="T8" fmla="*/ 45 w 99"/>
                <a:gd name="T9" fmla="*/ 33 h 79"/>
                <a:gd name="T10" fmla="*/ 35 w 99"/>
                <a:gd name="T11" fmla="*/ 40 h 79"/>
                <a:gd name="T12" fmla="*/ 26 w 99"/>
                <a:gd name="T13" fmla="*/ 47 h 79"/>
                <a:gd name="T14" fmla="*/ 15 w 99"/>
                <a:gd name="T15" fmla="*/ 55 h 79"/>
                <a:gd name="T16" fmla="*/ 5 w 99"/>
                <a:gd name="T17" fmla="*/ 62 h 79"/>
                <a:gd name="T18" fmla="*/ 2 w 99"/>
                <a:gd name="T19" fmla="*/ 63 h 79"/>
                <a:gd name="T20" fmla="*/ 0 w 99"/>
                <a:gd name="T21" fmla="*/ 66 h 79"/>
                <a:gd name="T22" fmla="*/ 0 w 99"/>
                <a:gd name="T23" fmla="*/ 70 h 79"/>
                <a:gd name="T24" fmla="*/ 0 w 99"/>
                <a:gd name="T25" fmla="*/ 73 h 79"/>
                <a:gd name="T26" fmla="*/ 3 w 99"/>
                <a:gd name="T27" fmla="*/ 76 h 79"/>
                <a:gd name="T28" fmla="*/ 6 w 99"/>
                <a:gd name="T29" fmla="*/ 79 h 79"/>
                <a:gd name="T30" fmla="*/ 9 w 99"/>
                <a:gd name="T31" fmla="*/ 79 h 79"/>
                <a:gd name="T32" fmla="*/ 13 w 99"/>
                <a:gd name="T33" fmla="*/ 79 h 79"/>
                <a:gd name="T34" fmla="*/ 25 w 99"/>
                <a:gd name="T35" fmla="*/ 72 h 79"/>
                <a:gd name="T36" fmla="*/ 35 w 99"/>
                <a:gd name="T37" fmla="*/ 65 h 79"/>
                <a:gd name="T38" fmla="*/ 45 w 99"/>
                <a:gd name="T39" fmla="*/ 56 h 79"/>
                <a:gd name="T40" fmla="*/ 55 w 99"/>
                <a:gd name="T41" fmla="*/ 49 h 79"/>
                <a:gd name="T42" fmla="*/ 65 w 99"/>
                <a:gd name="T43" fmla="*/ 40 h 79"/>
                <a:gd name="T44" fmla="*/ 75 w 99"/>
                <a:gd name="T45" fmla="*/ 32 h 79"/>
                <a:gd name="T46" fmla="*/ 86 w 99"/>
                <a:gd name="T47" fmla="*/ 24 h 79"/>
                <a:gd name="T48" fmla="*/ 96 w 99"/>
                <a:gd name="T49" fmla="*/ 16 h 79"/>
                <a:gd name="T50" fmla="*/ 99 w 99"/>
                <a:gd name="T51" fmla="*/ 13 h 79"/>
                <a:gd name="T52" fmla="*/ 99 w 99"/>
                <a:gd name="T53" fmla="*/ 10 h 79"/>
                <a:gd name="T54" fmla="*/ 99 w 99"/>
                <a:gd name="T55" fmla="*/ 6 h 79"/>
                <a:gd name="T56" fmla="*/ 98 w 99"/>
                <a:gd name="T57" fmla="*/ 3 h 79"/>
                <a:gd name="T58" fmla="*/ 95 w 99"/>
                <a:gd name="T59" fmla="*/ 0 h 79"/>
                <a:gd name="T60" fmla="*/ 92 w 99"/>
                <a:gd name="T61" fmla="*/ 0 h 79"/>
                <a:gd name="T62" fmla="*/ 88 w 99"/>
                <a:gd name="T63" fmla="*/ 0 h 79"/>
                <a:gd name="T64" fmla="*/ 85 w 99"/>
                <a:gd name="T65" fmla="*/ 1 h 79"/>
                <a:gd name="T66" fmla="*/ 85 w 99"/>
                <a:gd name="T67" fmla="*/ 1 h 7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9"/>
                <a:gd name="T103" fmla="*/ 0 h 79"/>
                <a:gd name="T104" fmla="*/ 99 w 99"/>
                <a:gd name="T105" fmla="*/ 79 h 7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9" h="79">
                  <a:moveTo>
                    <a:pt x="85" y="1"/>
                  </a:moveTo>
                  <a:lnTo>
                    <a:pt x="75" y="9"/>
                  </a:lnTo>
                  <a:lnTo>
                    <a:pt x="65" y="17"/>
                  </a:lnTo>
                  <a:lnTo>
                    <a:pt x="55" y="24"/>
                  </a:lnTo>
                  <a:lnTo>
                    <a:pt x="45" y="33"/>
                  </a:lnTo>
                  <a:lnTo>
                    <a:pt x="35" y="40"/>
                  </a:lnTo>
                  <a:lnTo>
                    <a:pt x="26" y="47"/>
                  </a:lnTo>
                  <a:lnTo>
                    <a:pt x="15" y="55"/>
                  </a:lnTo>
                  <a:lnTo>
                    <a:pt x="5" y="62"/>
                  </a:lnTo>
                  <a:lnTo>
                    <a:pt x="2" y="63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0" y="73"/>
                  </a:lnTo>
                  <a:lnTo>
                    <a:pt x="3" y="76"/>
                  </a:lnTo>
                  <a:lnTo>
                    <a:pt x="6" y="79"/>
                  </a:lnTo>
                  <a:lnTo>
                    <a:pt x="9" y="79"/>
                  </a:lnTo>
                  <a:lnTo>
                    <a:pt x="13" y="79"/>
                  </a:lnTo>
                  <a:lnTo>
                    <a:pt x="25" y="72"/>
                  </a:lnTo>
                  <a:lnTo>
                    <a:pt x="35" y="65"/>
                  </a:lnTo>
                  <a:lnTo>
                    <a:pt x="45" y="56"/>
                  </a:lnTo>
                  <a:lnTo>
                    <a:pt x="55" y="49"/>
                  </a:lnTo>
                  <a:lnTo>
                    <a:pt x="65" y="40"/>
                  </a:lnTo>
                  <a:lnTo>
                    <a:pt x="75" y="32"/>
                  </a:lnTo>
                  <a:lnTo>
                    <a:pt x="86" y="24"/>
                  </a:lnTo>
                  <a:lnTo>
                    <a:pt x="96" y="16"/>
                  </a:lnTo>
                  <a:lnTo>
                    <a:pt x="99" y="13"/>
                  </a:lnTo>
                  <a:lnTo>
                    <a:pt x="99" y="10"/>
                  </a:lnTo>
                  <a:lnTo>
                    <a:pt x="99" y="6"/>
                  </a:lnTo>
                  <a:lnTo>
                    <a:pt x="98" y="3"/>
                  </a:lnTo>
                  <a:lnTo>
                    <a:pt x="95" y="0"/>
                  </a:lnTo>
                  <a:lnTo>
                    <a:pt x="92" y="0"/>
                  </a:lnTo>
                  <a:lnTo>
                    <a:pt x="88" y="0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6" name="Freeform 33"/>
            <p:cNvSpPr>
              <a:spLocks/>
            </p:cNvSpPr>
            <p:nvPr/>
          </p:nvSpPr>
          <p:spPr bwMode="auto">
            <a:xfrm>
              <a:off x="5496" y="4014"/>
              <a:ext cx="99" cy="79"/>
            </a:xfrm>
            <a:custGeom>
              <a:avLst/>
              <a:gdLst>
                <a:gd name="T0" fmla="*/ 85 w 99"/>
                <a:gd name="T1" fmla="*/ 1 h 79"/>
                <a:gd name="T2" fmla="*/ 75 w 99"/>
                <a:gd name="T3" fmla="*/ 8 h 79"/>
                <a:gd name="T4" fmla="*/ 65 w 99"/>
                <a:gd name="T5" fmla="*/ 17 h 79"/>
                <a:gd name="T6" fmla="*/ 56 w 99"/>
                <a:gd name="T7" fmla="*/ 24 h 79"/>
                <a:gd name="T8" fmla="*/ 46 w 99"/>
                <a:gd name="T9" fmla="*/ 33 h 79"/>
                <a:gd name="T10" fmla="*/ 36 w 99"/>
                <a:gd name="T11" fmla="*/ 40 h 79"/>
                <a:gd name="T12" fmla="*/ 26 w 99"/>
                <a:gd name="T13" fmla="*/ 47 h 79"/>
                <a:gd name="T14" fmla="*/ 15 w 99"/>
                <a:gd name="T15" fmla="*/ 54 h 79"/>
                <a:gd name="T16" fmla="*/ 5 w 99"/>
                <a:gd name="T17" fmla="*/ 62 h 79"/>
                <a:gd name="T18" fmla="*/ 2 w 99"/>
                <a:gd name="T19" fmla="*/ 63 h 79"/>
                <a:gd name="T20" fmla="*/ 0 w 99"/>
                <a:gd name="T21" fmla="*/ 66 h 79"/>
                <a:gd name="T22" fmla="*/ 0 w 99"/>
                <a:gd name="T23" fmla="*/ 70 h 79"/>
                <a:gd name="T24" fmla="*/ 0 w 99"/>
                <a:gd name="T25" fmla="*/ 75 h 79"/>
                <a:gd name="T26" fmla="*/ 3 w 99"/>
                <a:gd name="T27" fmla="*/ 78 h 79"/>
                <a:gd name="T28" fmla="*/ 6 w 99"/>
                <a:gd name="T29" fmla="*/ 79 h 79"/>
                <a:gd name="T30" fmla="*/ 10 w 99"/>
                <a:gd name="T31" fmla="*/ 79 h 79"/>
                <a:gd name="T32" fmla="*/ 13 w 99"/>
                <a:gd name="T33" fmla="*/ 79 h 79"/>
                <a:gd name="T34" fmla="*/ 25 w 99"/>
                <a:gd name="T35" fmla="*/ 72 h 79"/>
                <a:gd name="T36" fmla="*/ 35 w 99"/>
                <a:gd name="T37" fmla="*/ 65 h 79"/>
                <a:gd name="T38" fmla="*/ 46 w 99"/>
                <a:gd name="T39" fmla="*/ 56 h 79"/>
                <a:gd name="T40" fmla="*/ 56 w 99"/>
                <a:gd name="T41" fmla="*/ 49 h 79"/>
                <a:gd name="T42" fmla="*/ 66 w 99"/>
                <a:gd name="T43" fmla="*/ 40 h 79"/>
                <a:gd name="T44" fmla="*/ 76 w 99"/>
                <a:gd name="T45" fmla="*/ 31 h 79"/>
                <a:gd name="T46" fmla="*/ 87 w 99"/>
                <a:gd name="T47" fmla="*/ 24 h 79"/>
                <a:gd name="T48" fmla="*/ 97 w 99"/>
                <a:gd name="T49" fmla="*/ 16 h 79"/>
                <a:gd name="T50" fmla="*/ 99 w 99"/>
                <a:gd name="T51" fmla="*/ 13 h 79"/>
                <a:gd name="T52" fmla="*/ 99 w 99"/>
                <a:gd name="T53" fmla="*/ 10 h 79"/>
                <a:gd name="T54" fmla="*/ 99 w 99"/>
                <a:gd name="T55" fmla="*/ 6 h 79"/>
                <a:gd name="T56" fmla="*/ 98 w 99"/>
                <a:gd name="T57" fmla="*/ 3 h 79"/>
                <a:gd name="T58" fmla="*/ 95 w 99"/>
                <a:gd name="T59" fmla="*/ 1 h 79"/>
                <a:gd name="T60" fmla="*/ 92 w 99"/>
                <a:gd name="T61" fmla="*/ 0 h 79"/>
                <a:gd name="T62" fmla="*/ 88 w 99"/>
                <a:gd name="T63" fmla="*/ 0 h 79"/>
                <a:gd name="T64" fmla="*/ 85 w 99"/>
                <a:gd name="T65" fmla="*/ 1 h 79"/>
                <a:gd name="T66" fmla="*/ 85 w 99"/>
                <a:gd name="T67" fmla="*/ 1 h 7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9"/>
                <a:gd name="T103" fmla="*/ 0 h 79"/>
                <a:gd name="T104" fmla="*/ 99 w 99"/>
                <a:gd name="T105" fmla="*/ 79 h 7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9" h="79">
                  <a:moveTo>
                    <a:pt x="85" y="1"/>
                  </a:moveTo>
                  <a:lnTo>
                    <a:pt x="75" y="8"/>
                  </a:lnTo>
                  <a:lnTo>
                    <a:pt x="65" y="17"/>
                  </a:lnTo>
                  <a:lnTo>
                    <a:pt x="56" y="24"/>
                  </a:lnTo>
                  <a:lnTo>
                    <a:pt x="46" y="33"/>
                  </a:lnTo>
                  <a:lnTo>
                    <a:pt x="36" y="40"/>
                  </a:lnTo>
                  <a:lnTo>
                    <a:pt x="26" y="47"/>
                  </a:lnTo>
                  <a:lnTo>
                    <a:pt x="15" y="54"/>
                  </a:lnTo>
                  <a:lnTo>
                    <a:pt x="5" y="62"/>
                  </a:lnTo>
                  <a:lnTo>
                    <a:pt x="2" y="63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3" y="78"/>
                  </a:lnTo>
                  <a:lnTo>
                    <a:pt x="6" y="79"/>
                  </a:lnTo>
                  <a:lnTo>
                    <a:pt x="10" y="79"/>
                  </a:lnTo>
                  <a:lnTo>
                    <a:pt x="13" y="79"/>
                  </a:lnTo>
                  <a:lnTo>
                    <a:pt x="25" y="72"/>
                  </a:lnTo>
                  <a:lnTo>
                    <a:pt x="35" y="65"/>
                  </a:lnTo>
                  <a:lnTo>
                    <a:pt x="46" y="56"/>
                  </a:lnTo>
                  <a:lnTo>
                    <a:pt x="56" y="49"/>
                  </a:lnTo>
                  <a:lnTo>
                    <a:pt x="66" y="40"/>
                  </a:lnTo>
                  <a:lnTo>
                    <a:pt x="76" y="31"/>
                  </a:lnTo>
                  <a:lnTo>
                    <a:pt x="87" y="24"/>
                  </a:lnTo>
                  <a:lnTo>
                    <a:pt x="97" y="16"/>
                  </a:lnTo>
                  <a:lnTo>
                    <a:pt x="99" y="13"/>
                  </a:lnTo>
                  <a:lnTo>
                    <a:pt x="99" y="10"/>
                  </a:lnTo>
                  <a:lnTo>
                    <a:pt x="99" y="6"/>
                  </a:lnTo>
                  <a:lnTo>
                    <a:pt x="98" y="3"/>
                  </a:lnTo>
                  <a:lnTo>
                    <a:pt x="95" y="1"/>
                  </a:lnTo>
                  <a:lnTo>
                    <a:pt x="92" y="0"/>
                  </a:lnTo>
                  <a:lnTo>
                    <a:pt x="88" y="0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7" name="Freeform 34"/>
            <p:cNvSpPr>
              <a:spLocks/>
            </p:cNvSpPr>
            <p:nvPr/>
          </p:nvSpPr>
          <p:spPr bwMode="auto">
            <a:xfrm>
              <a:off x="5607" y="4051"/>
              <a:ext cx="100" cy="79"/>
            </a:xfrm>
            <a:custGeom>
              <a:avLst/>
              <a:gdLst>
                <a:gd name="T0" fmla="*/ 86 w 100"/>
                <a:gd name="T1" fmla="*/ 2 h 79"/>
                <a:gd name="T2" fmla="*/ 76 w 100"/>
                <a:gd name="T3" fmla="*/ 9 h 79"/>
                <a:gd name="T4" fmla="*/ 66 w 100"/>
                <a:gd name="T5" fmla="*/ 17 h 79"/>
                <a:gd name="T6" fmla="*/ 56 w 100"/>
                <a:gd name="T7" fmla="*/ 25 h 79"/>
                <a:gd name="T8" fmla="*/ 46 w 100"/>
                <a:gd name="T9" fmla="*/ 33 h 79"/>
                <a:gd name="T10" fmla="*/ 36 w 100"/>
                <a:gd name="T11" fmla="*/ 41 h 79"/>
                <a:gd name="T12" fmla="*/ 27 w 100"/>
                <a:gd name="T13" fmla="*/ 48 h 79"/>
                <a:gd name="T14" fmla="*/ 16 w 100"/>
                <a:gd name="T15" fmla="*/ 55 h 79"/>
                <a:gd name="T16" fmla="*/ 6 w 100"/>
                <a:gd name="T17" fmla="*/ 62 h 79"/>
                <a:gd name="T18" fmla="*/ 3 w 100"/>
                <a:gd name="T19" fmla="*/ 64 h 79"/>
                <a:gd name="T20" fmla="*/ 1 w 100"/>
                <a:gd name="T21" fmla="*/ 66 h 79"/>
                <a:gd name="T22" fmla="*/ 0 w 100"/>
                <a:gd name="T23" fmla="*/ 71 h 79"/>
                <a:gd name="T24" fmla="*/ 1 w 100"/>
                <a:gd name="T25" fmla="*/ 74 h 79"/>
                <a:gd name="T26" fmla="*/ 3 w 100"/>
                <a:gd name="T27" fmla="*/ 77 h 79"/>
                <a:gd name="T28" fmla="*/ 6 w 100"/>
                <a:gd name="T29" fmla="*/ 79 h 79"/>
                <a:gd name="T30" fmla="*/ 10 w 100"/>
                <a:gd name="T31" fmla="*/ 79 h 79"/>
                <a:gd name="T32" fmla="*/ 13 w 100"/>
                <a:gd name="T33" fmla="*/ 79 h 79"/>
                <a:gd name="T34" fmla="*/ 24 w 100"/>
                <a:gd name="T35" fmla="*/ 72 h 79"/>
                <a:gd name="T36" fmla="*/ 34 w 100"/>
                <a:gd name="T37" fmla="*/ 65 h 79"/>
                <a:gd name="T38" fmla="*/ 46 w 100"/>
                <a:gd name="T39" fmla="*/ 56 h 79"/>
                <a:gd name="T40" fmla="*/ 56 w 100"/>
                <a:gd name="T41" fmla="*/ 49 h 79"/>
                <a:gd name="T42" fmla="*/ 66 w 100"/>
                <a:gd name="T43" fmla="*/ 41 h 79"/>
                <a:gd name="T44" fmla="*/ 76 w 100"/>
                <a:gd name="T45" fmla="*/ 32 h 79"/>
                <a:gd name="T46" fmla="*/ 88 w 100"/>
                <a:gd name="T47" fmla="*/ 25 h 79"/>
                <a:gd name="T48" fmla="*/ 98 w 100"/>
                <a:gd name="T49" fmla="*/ 16 h 79"/>
                <a:gd name="T50" fmla="*/ 99 w 100"/>
                <a:gd name="T51" fmla="*/ 13 h 79"/>
                <a:gd name="T52" fmla="*/ 100 w 100"/>
                <a:gd name="T53" fmla="*/ 10 h 79"/>
                <a:gd name="T54" fmla="*/ 100 w 100"/>
                <a:gd name="T55" fmla="*/ 6 h 79"/>
                <a:gd name="T56" fmla="*/ 99 w 100"/>
                <a:gd name="T57" fmla="*/ 3 h 79"/>
                <a:gd name="T58" fmla="*/ 96 w 100"/>
                <a:gd name="T59" fmla="*/ 0 h 79"/>
                <a:gd name="T60" fmla="*/ 93 w 100"/>
                <a:gd name="T61" fmla="*/ 0 h 79"/>
                <a:gd name="T62" fmla="*/ 89 w 100"/>
                <a:gd name="T63" fmla="*/ 0 h 79"/>
                <a:gd name="T64" fmla="*/ 86 w 100"/>
                <a:gd name="T65" fmla="*/ 2 h 79"/>
                <a:gd name="T66" fmla="*/ 86 w 100"/>
                <a:gd name="T67" fmla="*/ 2 h 7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0"/>
                <a:gd name="T103" fmla="*/ 0 h 79"/>
                <a:gd name="T104" fmla="*/ 100 w 100"/>
                <a:gd name="T105" fmla="*/ 79 h 7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0" h="79">
                  <a:moveTo>
                    <a:pt x="86" y="2"/>
                  </a:moveTo>
                  <a:lnTo>
                    <a:pt x="76" y="9"/>
                  </a:lnTo>
                  <a:lnTo>
                    <a:pt x="66" y="17"/>
                  </a:lnTo>
                  <a:lnTo>
                    <a:pt x="56" y="25"/>
                  </a:lnTo>
                  <a:lnTo>
                    <a:pt x="46" y="33"/>
                  </a:lnTo>
                  <a:lnTo>
                    <a:pt x="36" y="41"/>
                  </a:lnTo>
                  <a:lnTo>
                    <a:pt x="27" y="48"/>
                  </a:lnTo>
                  <a:lnTo>
                    <a:pt x="16" y="55"/>
                  </a:lnTo>
                  <a:lnTo>
                    <a:pt x="6" y="62"/>
                  </a:lnTo>
                  <a:lnTo>
                    <a:pt x="3" y="64"/>
                  </a:lnTo>
                  <a:lnTo>
                    <a:pt x="1" y="66"/>
                  </a:lnTo>
                  <a:lnTo>
                    <a:pt x="0" y="71"/>
                  </a:lnTo>
                  <a:lnTo>
                    <a:pt x="1" y="74"/>
                  </a:lnTo>
                  <a:lnTo>
                    <a:pt x="3" y="77"/>
                  </a:lnTo>
                  <a:lnTo>
                    <a:pt x="6" y="79"/>
                  </a:lnTo>
                  <a:lnTo>
                    <a:pt x="10" y="79"/>
                  </a:lnTo>
                  <a:lnTo>
                    <a:pt x="13" y="79"/>
                  </a:lnTo>
                  <a:lnTo>
                    <a:pt x="24" y="72"/>
                  </a:lnTo>
                  <a:lnTo>
                    <a:pt x="34" y="65"/>
                  </a:lnTo>
                  <a:lnTo>
                    <a:pt x="46" y="56"/>
                  </a:lnTo>
                  <a:lnTo>
                    <a:pt x="56" y="49"/>
                  </a:lnTo>
                  <a:lnTo>
                    <a:pt x="66" y="41"/>
                  </a:lnTo>
                  <a:lnTo>
                    <a:pt x="76" y="32"/>
                  </a:lnTo>
                  <a:lnTo>
                    <a:pt x="88" y="25"/>
                  </a:lnTo>
                  <a:lnTo>
                    <a:pt x="98" y="16"/>
                  </a:lnTo>
                  <a:lnTo>
                    <a:pt x="99" y="13"/>
                  </a:lnTo>
                  <a:lnTo>
                    <a:pt x="100" y="10"/>
                  </a:lnTo>
                  <a:lnTo>
                    <a:pt x="100" y="6"/>
                  </a:lnTo>
                  <a:lnTo>
                    <a:pt x="99" y="3"/>
                  </a:lnTo>
                  <a:lnTo>
                    <a:pt x="96" y="0"/>
                  </a:lnTo>
                  <a:lnTo>
                    <a:pt x="93" y="0"/>
                  </a:lnTo>
                  <a:lnTo>
                    <a:pt x="89" y="0"/>
                  </a:lnTo>
                  <a:lnTo>
                    <a:pt x="8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8" name="Freeform 35"/>
            <p:cNvSpPr>
              <a:spLocks/>
            </p:cNvSpPr>
            <p:nvPr/>
          </p:nvSpPr>
          <p:spPr bwMode="auto">
            <a:xfrm>
              <a:off x="5669" y="4064"/>
              <a:ext cx="100" cy="79"/>
            </a:xfrm>
            <a:custGeom>
              <a:avLst/>
              <a:gdLst>
                <a:gd name="T0" fmla="*/ 86 w 100"/>
                <a:gd name="T1" fmla="*/ 2 h 79"/>
                <a:gd name="T2" fmla="*/ 76 w 100"/>
                <a:gd name="T3" fmla="*/ 9 h 79"/>
                <a:gd name="T4" fmla="*/ 66 w 100"/>
                <a:gd name="T5" fmla="*/ 17 h 79"/>
                <a:gd name="T6" fmla="*/ 56 w 100"/>
                <a:gd name="T7" fmla="*/ 25 h 79"/>
                <a:gd name="T8" fmla="*/ 46 w 100"/>
                <a:gd name="T9" fmla="*/ 32 h 79"/>
                <a:gd name="T10" fmla="*/ 36 w 100"/>
                <a:gd name="T11" fmla="*/ 39 h 79"/>
                <a:gd name="T12" fmla="*/ 27 w 100"/>
                <a:gd name="T13" fmla="*/ 46 h 79"/>
                <a:gd name="T14" fmla="*/ 15 w 100"/>
                <a:gd name="T15" fmla="*/ 53 h 79"/>
                <a:gd name="T16" fmla="*/ 5 w 100"/>
                <a:gd name="T17" fmla="*/ 61 h 79"/>
                <a:gd name="T18" fmla="*/ 3 w 100"/>
                <a:gd name="T19" fmla="*/ 64 h 79"/>
                <a:gd name="T20" fmla="*/ 1 w 100"/>
                <a:gd name="T21" fmla="*/ 66 h 79"/>
                <a:gd name="T22" fmla="*/ 0 w 100"/>
                <a:gd name="T23" fmla="*/ 71 h 79"/>
                <a:gd name="T24" fmla="*/ 1 w 100"/>
                <a:gd name="T25" fmla="*/ 74 h 79"/>
                <a:gd name="T26" fmla="*/ 4 w 100"/>
                <a:gd name="T27" fmla="*/ 76 h 79"/>
                <a:gd name="T28" fmla="*/ 7 w 100"/>
                <a:gd name="T29" fmla="*/ 78 h 79"/>
                <a:gd name="T30" fmla="*/ 10 w 100"/>
                <a:gd name="T31" fmla="*/ 79 h 79"/>
                <a:gd name="T32" fmla="*/ 14 w 100"/>
                <a:gd name="T33" fmla="*/ 78 h 79"/>
                <a:gd name="T34" fmla="*/ 24 w 100"/>
                <a:gd name="T35" fmla="*/ 71 h 79"/>
                <a:gd name="T36" fmla="*/ 36 w 100"/>
                <a:gd name="T37" fmla="*/ 64 h 79"/>
                <a:gd name="T38" fmla="*/ 46 w 100"/>
                <a:gd name="T39" fmla="*/ 56 h 79"/>
                <a:gd name="T40" fmla="*/ 56 w 100"/>
                <a:gd name="T41" fmla="*/ 48 h 79"/>
                <a:gd name="T42" fmla="*/ 66 w 100"/>
                <a:gd name="T43" fmla="*/ 40 h 79"/>
                <a:gd name="T44" fmla="*/ 76 w 100"/>
                <a:gd name="T45" fmla="*/ 32 h 79"/>
                <a:gd name="T46" fmla="*/ 87 w 100"/>
                <a:gd name="T47" fmla="*/ 23 h 79"/>
                <a:gd name="T48" fmla="*/ 97 w 100"/>
                <a:gd name="T49" fmla="*/ 16 h 79"/>
                <a:gd name="T50" fmla="*/ 100 w 100"/>
                <a:gd name="T51" fmla="*/ 13 h 79"/>
                <a:gd name="T52" fmla="*/ 100 w 100"/>
                <a:gd name="T53" fmla="*/ 10 h 79"/>
                <a:gd name="T54" fmla="*/ 100 w 100"/>
                <a:gd name="T55" fmla="*/ 6 h 79"/>
                <a:gd name="T56" fmla="*/ 99 w 100"/>
                <a:gd name="T57" fmla="*/ 3 h 79"/>
                <a:gd name="T58" fmla="*/ 96 w 100"/>
                <a:gd name="T59" fmla="*/ 0 h 79"/>
                <a:gd name="T60" fmla="*/ 93 w 100"/>
                <a:gd name="T61" fmla="*/ 0 h 79"/>
                <a:gd name="T62" fmla="*/ 89 w 100"/>
                <a:gd name="T63" fmla="*/ 0 h 79"/>
                <a:gd name="T64" fmla="*/ 86 w 100"/>
                <a:gd name="T65" fmla="*/ 2 h 79"/>
                <a:gd name="T66" fmla="*/ 86 w 100"/>
                <a:gd name="T67" fmla="*/ 2 h 7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0"/>
                <a:gd name="T103" fmla="*/ 0 h 79"/>
                <a:gd name="T104" fmla="*/ 100 w 100"/>
                <a:gd name="T105" fmla="*/ 79 h 7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0" h="79">
                  <a:moveTo>
                    <a:pt x="86" y="2"/>
                  </a:moveTo>
                  <a:lnTo>
                    <a:pt x="76" y="9"/>
                  </a:lnTo>
                  <a:lnTo>
                    <a:pt x="66" y="17"/>
                  </a:lnTo>
                  <a:lnTo>
                    <a:pt x="56" y="25"/>
                  </a:lnTo>
                  <a:lnTo>
                    <a:pt x="46" y="32"/>
                  </a:lnTo>
                  <a:lnTo>
                    <a:pt x="36" y="39"/>
                  </a:lnTo>
                  <a:lnTo>
                    <a:pt x="27" y="46"/>
                  </a:lnTo>
                  <a:lnTo>
                    <a:pt x="15" y="53"/>
                  </a:lnTo>
                  <a:lnTo>
                    <a:pt x="5" y="61"/>
                  </a:lnTo>
                  <a:lnTo>
                    <a:pt x="3" y="64"/>
                  </a:lnTo>
                  <a:lnTo>
                    <a:pt x="1" y="66"/>
                  </a:lnTo>
                  <a:lnTo>
                    <a:pt x="0" y="71"/>
                  </a:lnTo>
                  <a:lnTo>
                    <a:pt x="1" y="74"/>
                  </a:lnTo>
                  <a:lnTo>
                    <a:pt x="4" y="76"/>
                  </a:lnTo>
                  <a:lnTo>
                    <a:pt x="7" y="78"/>
                  </a:lnTo>
                  <a:lnTo>
                    <a:pt x="10" y="79"/>
                  </a:lnTo>
                  <a:lnTo>
                    <a:pt x="14" y="78"/>
                  </a:lnTo>
                  <a:lnTo>
                    <a:pt x="24" y="71"/>
                  </a:lnTo>
                  <a:lnTo>
                    <a:pt x="36" y="64"/>
                  </a:lnTo>
                  <a:lnTo>
                    <a:pt x="46" y="56"/>
                  </a:lnTo>
                  <a:lnTo>
                    <a:pt x="56" y="48"/>
                  </a:lnTo>
                  <a:lnTo>
                    <a:pt x="66" y="40"/>
                  </a:lnTo>
                  <a:lnTo>
                    <a:pt x="76" y="32"/>
                  </a:lnTo>
                  <a:lnTo>
                    <a:pt x="87" y="23"/>
                  </a:lnTo>
                  <a:lnTo>
                    <a:pt x="97" y="16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100" y="6"/>
                  </a:lnTo>
                  <a:lnTo>
                    <a:pt x="99" y="3"/>
                  </a:lnTo>
                  <a:lnTo>
                    <a:pt x="96" y="0"/>
                  </a:lnTo>
                  <a:lnTo>
                    <a:pt x="93" y="0"/>
                  </a:lnTo>
                  <a:lnTo>
                    <a:pt x="89" y="0"/>
                  </a:lnTo>
                  <a:lnTo>
                    <a:pt x="8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9" name="Freeform 36"/>
            <p:cNvSpPr>
              <a:spLocks/>
            </p:cNvSpPr>
            <p:nvPr/>
          </p:nvSpPr>
          <p:spPr bwMode="auto">
            <a:xfrm>
              <a:off x="5840" y="4100"/>
              <a:ext cx="100" cy="81"/>
            </a:xfrm>
            <a:custGeom>
              <a:avLst/>
              <a:gdLst>
                <a:gd name="T0" fmla="*/ 84 w 100"/>
                <a:gd name="T1" fmla="*/ 3 h 81"/>
                <a:gd name="T2" fmla="*/ 74 w 100"/>
                <a:gd name="T3" fmla="*/ 10 h 81"/>
                <a:gd name="T4" fmla="*/ 64 w 100"/>
                <a:gd name="T5" fmla="*/ 19 h 81"/>
                <a:gd name="T6" fmla="*/ 56 w 100"/>
                <a:gd name="T7" fmla="*/ 26 h 81"/>
                <a:gd name="T8" fmla="*/ 46 w 100"/>
                <a:gd name="T9" fmla="*/ 33 h 81"/>
                <a:gd name="T10" fmla="*/ 36 w 100"/>
                <a:gd name="T11" fmla="*/ 40 h 81"/>
                <a:gd name="T12" fmla="*/ 25 w 100"/>
                <a:gd name="T13" fmla="*/ 48 h 81"/>
                <a:gd name="T14" fmla="*/ 15 w 100"/>
                <a:gd name="T15" fmla="*/ 55 h 81"/>
                <a:gd name="T16" fmla="*/ 5 w 100"/>
                <a:gd name="T17" fmla="*/ 62 h 81"/>
                <a:gd name="T18" fmla="*/ 2 w 100"/>
                <a:gd name="T19" fmla="*/ 65 h 81"/>
                <a:gd name="T20" fmla="*/ 0 w 100"/>
                <a:gd name="T21" fmla="*/ 68 h 81"/>
                <a:gd name="T22" fmla="*/ 0 w 100"/>
                <a:gd name="T23" fmla="*/ 72 h 81"/>
                <a:gd name="T24" fmla="*/ 1 w 100"/>
                <a:gd name="T25" fmla="*/ 75 h 81"/>
                <a:gd name="T26" fmla="*/ 2 w 100"/>
                <a:gd name="T27" fmla="*/ 78 h 81"/>
                <a:gd name="T28" fmla="*/ 5 w 100"/>
                <a:gd name="T29" fmla="*/ 79 h 81"/>
                <a:gd name="T30" fmla="*/ 10 w 100"/>
                <a:gd name="T31" fmla="*/ 81 h 81"/>
                <a:gd name="T32" fmla="*/ 13 w 100"/>
                <a:gd name="T33" fmla="*/ 79 h 81"/>
                <a:gd name="T34" fmla="*/ 24 w 100"/>
                <a:gd name="T35" fmla="*/ 72 h 81"/>
                <a:gd name="T36" fmla="*/ 34 w 100"/>
                <a:gd name="T37" fmla="*/ 65 h 81"/>
                <a:gd name="T38" fmla="*/ 46 w 100"/>
                <a:gd name="T39" fmla="*/ 58 h 81"/>
                <a:gd name="T40" fmla="*/ 56 w 100"/>
                <a:gd name="T41" fmla="*/ 49 h 81"/>
                <a:gd name="T42" fmla="*/ 66 w 100"/>
                <a:gd name="T43" fmla="*/ 42 h 81"/>
                <a:gd name="T44" fmla="*/ 76 w 100"/>
                <a:gd name="T45" fmla="*/ 33 h 81"/>
                <a:gd name="T46" fmla="*/ 86 w 100"/>
                <a:gd name="T47" fmla="*/ 25 h 81"/>
                <a:gd name="T48" fmla="*/ 96 w 100"/>
                <a:gd name="T49" fmla="*/ 17 h 81"/>
                <a:gd name="T50" fmla="*/ 99 w 100"/>
                <a:gd name="T51" fmla="*/ 15 h 81"/>
                <a:gd name="T52" fmla="*/ 100 w 100"/>
                <a:gd name="T53" fmla="*/ 12 h 81"/>
                <a:gd name="T54" fmla="*/ 100 w 100"/>
                <a:gd name="T55" fmla="*/ 7 h 81"/>
                <a:gd name="T56" fmla="*/ 97 w 100"/>
                <a:gd name="T57" fmla="*/ 4 h 81"/>
                <a:gd name="T58" fmla="*/ 94 w 100"/>
                <a:gd name="T59" fmla="*/ 2 h 81"/>
                <a:gd name="T60" fmla="*/ 92 w 100"/>
                <a:gd name="T61" fmla="*/ 0 h 81"/>
                <a:gd name="T62" fmla="*/ 87 w 100"/>
                <a:gd name="T63" fmla="*/ 0 h 81"/>
                <a:gd name="T64" fmla="*/ 84 w 100"/>
                <a:gd name="T65" fmla="*/ 3 h 81"/>
                <a:gd name="T66" fmla="*/ 84 w 100"/>
                <a:gd name="T67" fmla="*/ 3 h 8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0"/>
                <a:gd name="T103" fmla="*/ 0 h 81"/>
                <a:gd name="T104" fmla="*/ 100 w 100"/>
                <a:gd name="T105" fmla="*/ 81 h 8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0" h="81">
                  <a:moveTo>
                    <a:pt x="84" y="3"/>
                  </a:moveTo>
                  <a:lnTo>
                    <a:pt x="74" y="10"/>
                  </a:lnTo>
                  <a:lnTo>
                    <a:pt x="64" y="19"/>
                  </a:lnTo>
                  <a:lnTo>
                    <a:pt x="56" y="26"/>
                  </a:lnTo>
                  <a:lnTo>
                    <a:pt x="46" y="33"/>
                  </a:lnTo>
                  <a:lnTo>
                    <a:pt x="36" y="40"/>
                  </a:lnTo>
                  <a:lnTo>
                    <a:pt x="25" y="48"/>
                  </a:lnTo>
                  <a:lnTo>
                    <a:pt x="15" y="55"/>
                  </a:lnTo>
                  <a:lnTo>
                    <a:pt x="5" y="62"/>
                  </a:lnTo>
                  <a:lnTo>
                    <a:pt x="2" y="65"/>
                  </a:lnTo>
                  <a:lnTo>
                    <a:pt x="0" y="68"/>
                  </a:lnTo>
                  <a:lnTo>
                    <a:pt x="0" y="72"/>
                  </a:lnTo>
                  <a:lnTo>
                    <a:pt x="1" y="75"/>
                  </a:lnTo>
                  <a:lnTo>
                    <a:pt x="2" y="78"/>
                  </a:lnTo>
                  <a:lnTo>
                    <a:pt x="5" y="79"/>
                  </a:lnTo>
                  <a:lnTo>
                    <a:pt x="10" y="81"/>
                  </a:lnTo>
                  <a:lnTo>
                    <a:pt x="13" y="79"/>
                  </a:lnTo>
                  <a:lnTo>
                    <a:pt x="24" y="72"/>
                  </a:lnTo>
                  <a:lnTo>
                    <a:pt x="34" y="65"/>
                  </a:lnTo>
                  <a:lnTo>
                    <a:pt x="46" y="58"/>
                  </a:lnTo>
                  <a:lnTo>
                    <a:pt x="56" y="49"/>
                  </a:lnTo>
                  <a:lnTo>
                    <a:pt x="66" y="42"/>
                  </a:lnTo>
                  <a:lnTo>
                    <a:pt x="76" y="33"/>
                  </a:lnTo>
                  <a:lnTo>
                    <a:pt x="86" y="25"/>
                  </a:lnTo>
                  <a:lnTo>
                    <a:pt x="96" y="17"/>
                  </a:lnTo>
                  <a:lnTo>
                    <a:pt x="99" y="15"/>
                  </a:lnTo>
                  <a:lnTo>
                    <a:pt x="100" y="12"/>
                  </a:lnTo>
                  <a:lnTo>
                    <a:pt x="100" y="7"/>
                  </a:lnTo>
                  <a:lnTo>
                    <a:pt x="97" y="4"/>
                  </a:lnTo>
                  <a:lnTo>
                    <a:pt x="94" y="2"/>
                  </a:lnTo>
                  <a:lnTo>
                    <a:pt x="92" y="0"/>
                  </a:lnTo>
                  <a:lnTo>
                    <a:pt x="87" y="0"/>
                  </a:lnTo>
                  <a:lnTo>
                    <a:pt x="84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0" name="Freeform 37"/>
            <p:cNvSpPr>
              <a:spLocks/>
            </p:cNvSpPr>
            <p:nvPr/>
          </p:nvSpPr>
          <p:spPr bwMode="auto">
            <a:xfrm>
              <a:off x="5920" y="4110"/>
              <a:ext cx="101" cy="79"/>
            </a:xfrm>
            <a:custGeom>
              <a:avLst/>
              <a:gdLst>
                <a:gd name="T0" fmla="*/ 86 w 101"/>
                <a:gd name="T1" fmla="*/ 2 h 79"/>
                <a:gd name="T2" fmla="*/ 76 w 101"/>
                <a:gd name="T3" fmla="*/ 9 h 79"/>
                <a:gd name="T4" fmla="*/ 66 w 101"/>
                <a:gd name="T5" fmla="*/ 18 h 79"/>
                <a:gd name="T6" fmla="*/ 56 w 101"/>
                <a:gd name="T7" fmla="*/ 25 h 79"/>
                <a:gd name="T8" fmla="*/ 46 w 101"/>
                <a:gd name="T9" fmla="*/ 33 h 79"/>
                <a:gd name="T10" fmla="*/ 36 w 101"/>
                <a:gd name="T11" fmla="*/ 41 h 79"/>
                <a:gd name="T12" fmla="*/ 27 w 101"/>
                <a:gd name="T13" fmla="*/ 48 h 79"/>
                <a:gd name="T14" fmla="*/ 16 w 101"/>
                <a:gd name="T15" fmla="*/ 55 h 79"/>
                <a:gd name="T16" fmla="*/ 6 w 101"/>
                <a:gd name="T17" fmla="*/ 62 h 79"/>
                <a:gd name="T18" fmla="*/ 3 w 101"/>
                <a:gd name="T19" fmla="*/ 64 h 79"/>
                <a:gd name="T20" fmla="*/ 0 w 101"/>
                <a:gd name="T21" fmla="*/ 66 h 79"/>
                <a:gd name="T22" fmla="*/ 0 w 101"/>
                <a:gd name="T23" fmla="*/ 71 h 79"/>
                <a:gd name="T24" fmla="*/ 1 w 101"/>
                <a:gd name="T25" fmla="*/ 74 h 79"/>
                <a:gd name="T26" fmla="*/ 3 w 101"/>
                <a:gd name="T27" fmla="*/ 77 h 79"/>
                <a:gd name="T28" fmla="*/ 6 w 101"/>
                <a:gd name="T29" fmla="*/ 79 h 79"/>
                <a:gd name="T30" fmla="*/ 10 w 101"/>
                <a:gd name="T31" fmla="*/ 79 h 79"/>
                <a:gd name="T32" fmla="*/ 13 w 101"/>
                <a:gd name="T33" fmla="*/ 79 h 79"/>
                <a:gd name="T34" fmla="*/ 24 w 101"/>
                <a:gd name="T35" fmla="*/ 72 h 79"/>
                <a:gd name="T36" fmla="*/ 35 w 101"/>
                <a:gd name="T37" fmla="*/ 65 h 79"/>
                <a:gd name="T38" fmla="*/ 46 w 101"/>
                <a:gd name="T39" fmla="*/ 56 h 79"/>
                <a:gd name="T40" fmla="*/ 56 w 101"/>
                <a:gd name="T41" fmla="*/ 49 h 79"/>
                <a:gd name="T42" fmla="*/ 66 w 101"/>
                <a:gd name="T43" fmla="*/ 41 h 79"/>
                <a:gd name="T44" fmla="*/ 76 w 101"/>
                <a:gd name="T45" fmla="*/ 32 h 79"/>
                <a:gd name="T46" fmla="*/ 86 w 101"/>
                <a:gd name="T47" fmla="*/ 25 h 79"/>
                <a:gd name="T48" fmla="*/ 96 w 101"/>
                <a:gd name="T49" fmla="*/ 16 h 79"/>
                <a:gd name="T50" fmla="*/ 99 w 101"/>
                <a:gd name="T51" fmla="*/ 13 h 79"/>
                <a:gd name="T52" fmla="*/ 101 w 101"/>
                <a:gd name="T53" fmla="*/ 10 h 79"/>
                <a:gd name="T54" fmla="*/ 101 w 101"/>
                <a:gd name="T55" fmla="*/ 6 h 79"/>
                <a:gd name="T56" fmla="*/ 99 w 101"/>
                <a:gd name="T57" fmla="*/ 3 h 79"/>
                <a:gd name="T58" fmla="*/ 96 w 101"/>
                <a:gd name="T59" fmla="*/ 0 h 79"/>
                <a:gd name="T60" fmla="*/ 92 w 101"/>
                <a:gd name="T61" fmla="*/ 0 h 79"/>
                <a:gd name="T62" fmla="*/ 89 w 101"/>
                <a:gd name="T63" fmla="*/ 0 h 79"/>
                <a:gd name="T64" fmla="*/ 86 w 101"/>
                <a:gd name="T65" fmla="*/ 2 h 79"/>
                <a:gd name="T66" fmla="*/ 86 w 101"/>
                <a:gd name="T67" fmla="*/ 2 h 7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1"/>
                <a:gd name="T103" fmla="*/ 0 h 79"/>
                <a:gd name="T104" fmla="*/ 101 w 101"/>
                <a:gd name="T105" fmla="*/ 79 h 7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1" h="79">
                  <a:moveTo>
                    <a:pt x="86" y="2"/>
                  </a:moveTo>
                  <a:lnTo>
                    <a:pt x="76" y="9"/>
                  </a:lnTo>
                  <a:lnTo>
                    <a:pt x="66" y="18"/>
                  </a:lnTo>
                  <a:lnTo>
                    <a:pt x="56" y="25"/>
                  </a:lnTo>
                  <a:lnTo>
                    <a:pt x="46" y="33"/>
                  </a:lnTo>
                  <a:lnTo>
                    <a:pt x="36" y="41"/>
                  </a:lnTo>
                  <a:lnTo>
                    <a:pt x="27" y="48"/>
                  </a:lnTo>
                  <a:lnTo>
                    <a:pt x="16" y="55"/>
                  </a:lnTo>
                  <a:lnTo>
                    <a:pt x="6" y="62"/>
                  </a:lnTo>
                  <a:lnTo>
                    <a:pt x="3" y="64"/>
                  </a:lnTo>
                  <a:lnTo>
                    <a:pt x="0" y="66"/>
                  </a:lnTo>
                  <a:lnTo>
                    <a:pt x="0" y="71"/>
                  </a:lnTo>
                  <a:lnTo>
                    <a:pt x="1" y="74"/>
                  </a:lnTo>
                  <a:lnTo>
                    <a:pt x="3" y="77"/>
                  </a:lnTo>
                  <a:lnTo>
                    <a:pt x="6" y="79"/>
                  </a:lnTo>
                  <a:lnTo>
                    <a:pt x="10" y="79"/>
                  </a:lnTo>
                  <a:lnTo>
                    <a:pt x="13" y="79"/>
                  </a:lnTo>
                  <a:lnTo>
                    <a:pt x="24" y="72"/>
                  </a:lnTo>
                  <a:lnTo>
                    <a:pt x="35" y="65"/>
                  </a:lnTo>
                  <a:lnTo>
                    <a:pt x="46" y="56"/>
                  </a:lnTo>
                  <a:lnTo>
                    <a:pt x="56" y="49"/>
                  </a:lnTo>
                  <a:lnTo>
                    <a:pt x="66" y="41"/>
                  </a:lnTo>
                  <a:lnTo>
                    <a:pt x="76" y="32"/>
                  </a:lnTo>
                  <a:lnTo>
                    <a:pt x="86" y="25"/>
                  </a:lnTo>
                  <a:lnTo>
                    <a:pt x="96" y="16"/>
                  </a:lnTo>
                  <a:lnTo>
                    <a:pt x="99" y="13"/>
                  </a:lnTo>
                  <a:lnTo>
                    <a:pt x="101" y="10"/>
                  </a:lnTo>
                  <a:lnTo>
                    <a:pt x="101" y="6"/>
                  </a:lnTo>
                  <a:lnTo>
                    <a:pt x="99" y="3"/>
                  </a:lnTo>
                  <a:lnTo>
                    <a:pt x="96" y="0"/>
                  </a:lnTo>
                  <a:lnTo>
                    <a:pt x="92" y="0"/>
                  </a:lnTo>
                  <a:lnTo>
                    <a:pt x="89" y="0"/>
                  </a:lnTo>
                  <a:lnTo>
                    <a:pt x="8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1" name="Freeform 38"/>
            <p:cNvSpPr>
              <a:spLocks/>
            </p:cNvSpPr>
            <p:nvPr/>
          </p:nvSpPr>
          <p:spPr bwMode="auto">
            <a:xfrm>
              <a:off x="6008" y="4126"/>
              <a:ext cx="99" cy="79"/>
            </a:xfrm>
            <a:custGeom>
              <a:avLst/>
              <a:gdLst>
                <a:gd name="T0" fmla="*/ 84 w 99"/>
                <a:gd name="T1" fmla="*/ 2 h 79"/>
                <a:gd name="T2" fmla="*/ 74 w 99"/>
                <a:gd name="T3" fmla="*/ 9 h 79"/>
                <a:gd name="T4" fmla="*/ 64 w 99"/>
                <a:gd name="T5" fmla="*/ 17 h 79"/>
                <a:gd name="T6" fmla="*/ 54 w 99"/>
                <a:gd name="T7" fmla="*/ 25 h 79"/>
                <a:gd name="T8" fmla="*/ 44 w 99"/>
                <a:gd name="T9" fmla="*/ 32 h 79"/>
                <a:gd name="T10" fmla="*/ 34 w 99"/>
                <a:gd name="T11" fmla="*/ 40 h 79"/>
                <a:gd name="T12" fmla="*/ 26 w 99"/>
                <a:gd name="T13" fmla="*/ 48 h 79"/>
                <a:gd name="T14" fmla="*/ 14 w 99"/>
                <a:gd name="T15" fmla="*/ 55 h 79"/>
                <a:gd name="T16" fmla="*/ 4 w 99"/>
                <a:gd name="T17" fmla="*/ 62 h 79"/>
                <a:gd name="T18" fmla="*/ 1 w 99"/>
                <a:gd name="T19" fmla="*/ 63 h 79"/>
                <a:gd name="T20" fmla="*/ 0 w 99"/>
                <a:gd name="T21" fmla="*/ 66 h 79"/>
                <a:gd name="T22" fmla="*/ 0 w 99"/>
                <a:gd name="T23" fmla="*/ 71 h 79"/>
                <a:gd name="T24" fmla="*/ 0 w 99"/>
                <a:gd name="T25" fmla="*/ 73 h 79"/>
                <a:gd name="T26" fmla="*/ 3 w 99"/>
                <a:gd name="T27" fmla="*/ 76 h 79"/>
                <a:gd name="T28" fmla="*/ 5 w 99"/>
                <a:gd name="T29" fmla="*/ 78 h 79"/>
                <a:gd name="T30" fmla="*/ 8 w 99"/>
                <a:gd name="T31" fmla="*/ 79 h 79"/>
                <a:gd name="T32" fmla="*/ 13 w 99"/>
                <a:gd name="T33" fmla="*/ 78 h 79"/>
                <a:gd name="T34" fmla="*/ 24 w 99"/>
                <a:gd name="T35" fmla="*/ 71 h 79"/>
                <a:gd name="T36" fmla="*/ 34 w 99"/>
                <a:gd name="T37" fmla="*/ 63 h 79"/>
                <a:gd name="T38" fmla="*/ 44 w 99"/>
                <a:gd name="T39" fmla="*/ 56 h 79"/>
                <a:gd name="T40" fmla="*/ 54 w 99"/>
                <a:gd name="T41" fmla="*/ 49 h 79"/>
                <a:gd name="T42" fmla="*/ 64 w 99"/>
                <a:gd name="T43" fmla="*/ 40 h 79"/>
                <a:gd name="T44" fmla="*/ 74 w 99"/>
                <a:gd name="T45" fmla="*/ 32 h 79"/>
                <a:gd name="T46" fmla="*/ 86 w 99"/>
                <a:gd name="T47" fmla="*/ 25 h 79"/>
                <a:gd name="T48" fmla="*/ 96 w 99"/>
                <a:gd name="T49" fmla="*/ 16 h 79"/>
                <a:gd name="T50" fmla="*/ 99 w 99"/>
                <a:gd name="T51" fmla="*/ 13 h 79"/>
                <a:gd name="T52" fmla="*/ 99 w 99"/>
                <a:gd name="T53" fmla="*/ 10 h 79"/>
                <a:gd name="T54" fmla="*/ 99 w 99"/>
                <a:gd name="T55" fmla="*/ 6 h 79"/>
                <a:gd name="T56" fmla="*/ 97 w 99"/>
                <a:gd name="T57" fmla="*/ 3 h 79"/>
                <a:gd name="T58" fmla="*/ 94 w 99"/>
                <a:gd name="T59" fmla="*/ 0 h 79"/>
                <a:gd name="T60" fmla="*/ 92 w 99"/>
                <a:gd name="T61" fmla="*/ 0 h 79"/>
                <a:gd name="T62" fmla="*/ 87 w 99"/>
                <a:gd name="T63" fmla="*/ 0 h 79"/>
                <a:gd name="T64" fmla="*/ 84 w 99"/>
                <a:gd name="T65" fmla="*/ 2 h 79"/>
                <a:gd name="T66" fmla="*/ 84 w 99"/>
                <a:gd name="T67" fmla="*/ 2 h 7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9"/>
                <a:gd name="T103" fmla="*/ 0 h 79"/>
                <a:gd name="T104" fmla="*/ 99 w 99"/>
                <a:gd name="T105" fmla="*/ 79 h 7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9" h="79">
                  <a:moveTo>
                    <a:pt x="84" y="2"/>
                  </a:moveTo>
                  <a:lnTo>
                    <a:pt x="74" y="9"/>
                  </a:lnTo>
                  <a:lnTo>
                    <a:pt x="64" y="17"/>
                  </a:lnTo>
                  <a:lnTo>
                    <a:pt x="54" y="25"/>
                  </a:lnTo>
                  <a:lnTo>
                    <a:pt x="44" y="32"/>
                  </a:lnTo>
                  <a:lnTo>
                    <a:pt x="34" y="40"/>
                  </a:lnTo>
                  <a:lnTo>
                    <a:pt x="26" y="48"/>
                  </a:lnTo>
                  <a:lnTo>
                    <a:pt x="14" y="55"/>
                  </a:lnTo>
                  <a:lnTo>
                    <a:pt x="4" y="62"/>
                  </a:lnTo>
                  <a:lnTo>
                    <a:pt x="1" y="63"/>
                  </a:lnTo>
                  <a:lnTo>
                    <a:pt x="0" y="66"/>
                  </a:lnTo>
                  <a:lnTo>
                    <a:pt x="0" y="71"/>
                  </a:lnTo>
                  <a:lnTo>
                    <a:pt x="0" y="73"/>
                  </a:lnTo>
                  <a:lnTo>
                    <a:pt x="3" y="76"/>
                  </a:lnTo>
                  <a:lnTo>
                    <a:pt x="5" y="78"/>
                  </a:lnTo>
                  <a:lnTo>
                    <a:pt x="8" y="79"/>
                  </a:lnTo>
                  <a:lnTo>
                    <a:pt x="13" y="78"/>
                  </a:lnTo>
                  <a:lnTo>
                    <a:pt x="24" y="71"/>
                  </a:lnTo>
                  <a:lnTo>
                    <a:pt x="34" y="63"/>
                  </a:lnTo>
                  <a:lnTo>
                    <a:pt x="44" y="56"/>
                  </a:lnTo>
                  <a:lnTo>
                    <a:pt x="54" y="49"/>
                  </a:lnTo>
                  <a:lnTo>
                    <a:pt x="64" y="40"/>
                  </a:lnTo>
                  <a:lnTo>
                    <a:pt x="74" y="32"/>
                  </a:lnTo>
                  <a:lnTo>
                    <a:pt x="86" y="25"/>
                  </a:lnTo>
                  <a:lnTo>
                    <a:pt x="96" y="16"/>
                  </a:lnTo>
                  <a:lnTo>
                    <a:pt x="99" y="13"/>
                  </a:lnTo>
                  <a:lnTo>
                    <a:pt x="99" y="10"/>
                  </a:lnTo>
                  <a:lnTo>
                    <a:pt x="99" y="6"/>
                  </a:lnTo>
                  <a:lnTo>
                    <a:pt x="97" y="3"/>
                  </a:lnTo>
                  <a:lnTo>
                    <a:pt x="94" y="0"/>
                  </a:lnTo>
                  <a:lnTo>
                    <a:pt x="92" y="0"/>
                  </a:lnTo>
                  <a:lnTo>
                    <a:pt x="87" y="0"/>
                  </a:lnTo>
                  <a:lnTo>
                    <a:pt x="8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2" name="Freeform 39"/>
            <p:cNvSpPr>
              <a:spLocks/>
            </p:cNvSpPr>
            <p:nvPr/>
          </p:nvSpPr>
          <p:spPr bwMode="auto">
            <a:xfrm>
              <a:off x="6150" y="4148"/>
              <a:ext cx="99" cy="79"/>
            </a:xfrm>
            <a:custGeom>
              <a:avLst/>
              <a:gdLst>
                <a:gd name="T0" fmla="*/ 85 w 99"/>
                <a:gd name="T1" fmla="*/ 1 h 79"/>
                <a:gd name="T2" fmla="*/ 75 w 99"/>
                <a:gd name="T3" fmla="*/ 8 h 79"/>
                <a:gd name="T4" fmla="*/ 65 w 99"/>
                <a:gd name="T5" fmla="*/ 17 h 79"/>
                <a:gd name="T6" fmla="*/ 56 w 99"/>
                <a:gd name="T7" fmla="*/ 24 h 79"/>
                <a:gd name="T8" fmla="*/ 46 w 99"/>
                <a:gd name="T9" fmla="*/ 31 h 79"/>
                <a:gd name="T10" fmla="*/ 36 w 99"/>
                <a:gd name="T11" fmla="*/ 40 h 79"/>
                <a:gd name="T12" fmla="*/ 26 w 99"/>
                <a:gd name="T13" fmla="*/ 47 h 79"/>
                <a:gd name="T14" fmla="*/ 14 w 99"/>
                <a:gd name="T15" fmla="*/ 54 h 79"/>
                <a:gd name="T16" fmla="*/ 4 w 99"/>
                <a:gd name="T17" fmla="*/ 62 h 79"/>
                <a:gd name="T18" fmla="*/ 1 w 99"/>
                <a:gd name="T19" fmla="*/ 63 h 79"/>
                <a:gd name="T20" fmla="*/ 0 w 99"/>
                <a:gd name="T21" fmla="*/ 66 h 79"/>
                <a:gd name="T22" fmla="*/ 0 w 99"/>
                <a:gd name="T23" fmla="*/ 70 h 79"/>
                <a:gd name="T24" fmla="*/ 0 w 99"/>
                <a:gd name="T25" fmla="*/ 73 h 79"/>
                <a:gd name="T26" fmla="*/ 3 w 99"/>
                <a:gd name="T27" fmla="*/ 76 h 79"/>
                <a:gd name="T28" fmla="*/ 6 w 99"/>
                <a:gd name="T29" fmla="*/ 79 h 79"/>
                <a:gd name="T30" fmla="*/ 10 w 99"/>
                <a:gd name="T31" fmla="*/ 79 h 79"/>
                <a:gd name="T32" fmla="*/ 13 w 99"/>
                <a:gd name="T33" fmla="*/ 77 h 79"/>
                <a:gd name="T34" fmla="*/ 24 w 99"/>
                <a:gd name="T35" fmla="*/ 70 h 79"/>
                <a:gd name="T36" fmla="*/ 34 w 99"/>
                <a:gd name="T37" fmla="*/ 63 h 79"/>
                <a:gd name="T38" fmla="*/ 46 w 99"/>
                <a:gd name="T39" fmla="*/ 56 h 79"/>
                <a:gd name="T40" fmla="*/ 56 w 99"/>
                <a:gd name="T41" fmla="*/ 49 h 79"/>
                <a:gd name="T42" fmla="*/ 66 w 99"/>
                <a:gd name="T43" fmla="*/ 40 h 79"/>
                <a:gd name="T44" fmla="*/ 76 w 99"/>
                <a:gd name="T45" fmla="*/ 31 h 79"/>
                <a:gd name="T46" fmla="*/ 86 w 99"/>
                <a:gd name="T47" fmla="*/ 24 h 79"/>
                <a:gd name="T48" fmla="*/ 96 w 99"/>
                <a:gd name="T49" fmla="*/ 15 h 79"/>
                <a:gd name="T50" fmla="*/ 99 w 99"/>
                <a:gd name="T51" fmla="*/ 13 h 79"/>
                <a:gd name="T52" fmla="*/ 99 w 99"/>
                <a:gd name="T53" fmla="*/ 10 h 79"/>
                <a:gd name="T54" fmla="*/ 99 w 99"/>
                <a:gd name="T55" fmla="*/ 5 h 79"/>
                <a:gd name="T56" fmla="*/ 98 w 99"/>
                <a:gd name="T57" fmla="*/ 3 h 79"/>
                <a:gd name="T58" fmla="*/ 95 w 99"/>
                <a:gd name="T59" fmla="*/ 0 h 79"/>
                <a:gd name="T60" fmla="*/ 92 w 99"/>
                <a:gd name="T61" fmla="*/ 0 h 79"/>
                <a:gd name="T62" fmla="*/ 87 w 99"/>
                <a:gd name="T63" fmla="*/ 0 h 79"/>
                <a:gd name="T64" fmla="*/ 85 w 99"/>
                <a:gd name="T65" fmla="*/ 1 h 79"/>
                <a:gd name="T66" fmla="*/ 85 w 99"/>
                <a:gd name="T67" fmla="*/ 1 h 7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9"/>
                <a:gd name="T103" fmla="*/ 0 h 79"/>
                <a:gd name="T104" fmla="*/ 99 w 99"/>
                <a:gd name="T105" fmla="*/ 79 h 7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9" h="79">
                  <a:moveTo>
                    <a:pt x="85" y="1"/>
                  </a:moveTo>
                  <a:lnTo>
                    <a:pt x="75" y="8"/>
                  </a:lnTo>
                  <a:lnTo>
                    <a:pt x="65" y="17"/>
                  </a:lnTo>
                  <a:lnTo>
                    <a:pt x="56" y="24"/>
                  </a:lnTo>
                  <a:lnTo>
                    <a:pt x="46" y="31"/>
                  </a:lnTo>
                  <a:lnTo>
                    <a:pt x="36" y="40"/>
                  </a:lnTo>
                  <a:lnTo>
                    <a:pt x="26" y="47"/>
                  </a:lnTo>
                  <a:lnTo>
                    <a:pt x="14" y="54"/>
                  </a:lnTo>
                  <a:lnTo>
                    <a:pt x="4" y="62"/>
                  </a:lnTo>
                  <a:lnTo>
                    <a:pt x="1" y="63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0" y="73"/>
                  </a:lnTo>
                  <a:lnTo>
                    <a:pt x="3" y="76"/>
                  </a:lnTo>
                  <a:lnTo>
                    <a:pt x="6" y="79"/>
                  </a:lnTo>
                  <a:lnTo>
                    <a:pt x="10" y="79"/>
                  </a:lnTo>
                  <a:lnTo>
                    <a:pt x="13" y="77"/>
                  </a:lnTo>
                  <a:lnTo>
                    <a:pt x="24" y="70"/>
                  </a:lnTo>
                  <a:lnTo>
                    <a:pt x="34" y="63"/>
                  </a:lnTo>
                  <a:lnTo>
                    <a:pt x="46" y="56"/>
                  </a:lnTo>
                  <a:lnTo>
                    <a:pt x="56" y="49"/>
                  </a:lnTo>
                  <a:lnTo>
                    <a:pt x="66" y="40"/>
                  </a:lnTo>
                  <a:lnTo>
                    <a:pt x="76" y="31"/>
                  </a:lnTo>
                  <a:lnTo>
                    <a:pt x="86" y="24"/>
                  </a:lnTo>
                  <a:lnTo>
                    <a:pt x="96" y="15"/>
                  </a:lnTo>
                  <a:lnTo>
                    <a:pt x="99" y="13"/>
                  </a:lnTo>
                  <a:lnTo>
                    <a:pt x="99" y="10"/>
                  </a:lnTo>
                  <a:lnTo>
                    <a:pt x="99" y="5"/>
                  </a:lnTo>
                  <a:lnTo>
                    <a:pt x="98" y="3"/>
                  </a:lnTo>
                  <a:lnTo>
                    <a:pt x="95" y="0"/>
                  </a:lnTo>
                  <a:lnTo>
                    <a:pt x="92" y="0"/>
                  </a:lnTo>
                  <a:lnTo>
                    <a:pt x="87" y="0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3" name="Freeform 40"/>
            <p:cNvSpPr>
              <a:spLocks/>
            </p:cNvSpPr>
            <p:nvPr/>
          </p:nvSpPr>
          <p:spPr bwMode="auto">
            <a:xfrm>
              <a:off x="6236" y="4172"/>
              <a:ext cx="101" cy="79"/>
            </a:xfrm>
            <a:custGeom>
              <a:avLst/>
              <a:gdLst>
                <a:gd name="T0" fmla="*/ 85 w 101"/>
                <a:gd name="T1" fmla="*/ 2 h 79"/>
                <a:gd name="T2" fmla="*/ 75 w 101"/>
                <a:gd name="T3" fmla="*/ 9 h 79"/>
                <a:gd name="T4" fmla="*/ 65 w 101"/>
                <a:gd name="T5" fmla="*/ 17 h 79"/>
                <a:gd name="T6" fmla="*/ 56 w 101"/>
                <a:gd name="T7" fmla="*/ 25 h 79"/>
                <a:gd name="T8" fmla="*/ 46 w 101"/>
                <a:gd name="T9" fmla="*/ 33 h 79"/>
                <a:gd name="T10" fmla="*/ 36 w 101"/>
                <a:gd name="T11" fmla="*/ 40 h 79"/>
                <a:gd name="T12" fmla="*/ 26 w 101"/>
                <a:gd name="T13" fmla="*/ 48 h 79"/>
                <a:gd name="T14" fmla="*/ 16 w 101"/>
                <a:gd name="T15" fmla="*/ 55 h 79"/>
                <a:gd name="T16" fmla="*/ 6 w 101"/>
                <a:gd name="T17" fmla="*/ 62 h 79"/>
                <a:gd name="T18" fmla="*/ 3 w 101"/>
                <a:gd name="T19" fmla="*/ 63 h 79"/>
                <a:gd name="T20" fmla="*/ 0 w 101"/>
                <a:gd name="T21" fmla="*/ 66 h 79"/>
                <a:gd name="T22" fmla="*/ 0 w 101"/>
                <a:gd name="T23" fmla="*/ 71 h 79"/>
                <a:gd name="T24" fmla="*/ 1 w 101"/>
                <a:gd name="T25" fmla="*/ 75 h 79"/>
                <a:gd name="T26" fmla="*/ 3 w 101"/>
                <a:gd name="T27" fmla="*/ 78 h 79"/>
                <a:gd name="T28" fmla="*/ 6 w 101"/>
                <a:gd name="T29" fmla="*/ 79 h 79"/>
                <a:gd name="T30" fmla="*/ 10 w 101"/>
                <a:gd name="T31" fmla="*/ 79 h 79"/>
                <a:gd name="T32" fmla="*/ 13 w 101"/>
                <a:gd name="T33" fmla="*/ 79 h 79"/>
                <a:gd name="T34" fmla="*/ 24 w 101"/>
                <a:gd name="T35" fmla="*/ 72 h 79"/>
                <a:gd name="T36" fmla="*/ 35 w 101"/>
                <a:gd name="T37" fmla="*/ 65 h 79"/>
                <a:gd name="T38" fmla="*/ 46 w 101"/>
                <a:gd name="T39" fmla="*/ 56 h 79"/>
                <a:gd name="T40" fmla="*/ 56 w 101"/>
                <a:gd name="T41" fmla="*/ 49 h 79"/>
                <a:gd name="T42" fmla="*/ 66 w 101"/>
                <a:gd name="T43" fmla="*/ 40 h 79"/>
                <a:gd name="T44" fmla="*/ 76 w 101"/>
                <a:gd name="T45" fmla="*/ 32 h 79"/>
                <a:gd name="T46" fmla="*/ 86 w 101"/>
                <a:gd name="T47" fmla="*/ 25 h 79"/>
                <a:gd name="T48" fmla="*/ 96 w 101"/>
                <a:gd name="T49" fmla="*/ 16 h 79"/>
                <a:gd name="T50" fmla="*/ 99 w 101"/>
                <a:gd name="T51" fmla="*/ 13 h 79"/>
                <a:gd name="T52" fmla="*/ 101 w 101"/>
                <a:gd name="T53" fmla="*/ 10 h 79"/>
                <a:gd name="T54" fmla="*/ 101 w 101"/>
                <a:gd name="T55" fmla="*/ 6 h 79"/>
                <a:gd name="T56" fmla="*/ 99 w 101"/>
                <a:gd name="T57" fmla="*/ 3 h 79"/>
                <a:gd name="T58" fmla="*/ 96 w 101"/>
                <a:gd name="T59" fmla="*/ 2 h 79"/>
                <a:gd name="T60" fmla="*/ 92 w 101"/>
                <a:gd name="T61" fmla="*/ 0 h 79"/>
                <a:gd name="T62" fmla="*/ 88 w 101"/>
                <a:gd name="T63" fmla="*/ 0 h 79"/>
                <a:gd name="T64" fmla="*/ 85 w 101"/>
                <a:gd name="T65" fmla="*/ 2 h 79"/>
                <a:gd name="T66" fmla="*/ 85 w 101"/>
                <a:gd name="T67" fmla="*/ 2 h 7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1"/>
                <a:gd name="T103" fmla="*/ 0 h 79"/>
                <a:gd name="T104" fmla="*/ 101 w 101"/>
                <a:gd name="T105" fmla="*/ 79 h 7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1" h="79">
                  <a:moveTo>
                    <a:pt x="85" y="2"/>
                  </a:moveTo>
                  <a:lnTo>
                    <a:pt x="75" y="9"/>
                  </a:lnTo>
                  <a:lnTo>
                    <a:pt x="65" y="17"/>
                  </a:lnTo>
                  <a:lnTo>
                    <a:pt x="56" y="25"/>
                  </a:lnTo>
                  <a:lnTo>
                    <a:pt x="46" y="33"/>
                  </a:lnTo>
                  <a:lnTo>
                    <a:pt x="36" y="40"/>
                  </a:lnTo>
                  <a:lnTo>
                    <a:pt x="26" y="48"/>
                  </a:lnTo>
                  <a:lnTo>
                    <a:pt x="16" y="55"/>
                  </a:lnTo>
                  <a:lnTo>
                    <a:pt x="6" y="62"/>
                  </a:lnTo>
                  <a:lnTo>
                    <a:pt x="3" y="63"/>
                  </a:lnTo>
                  <a:lnTo>
                    <a:pt x="0" y="66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3" y="78"/>
                  </a:lnTo>
                  <a:lnTo>
                    <a:pt x="6" y="79"/>
                  </a:lnTo>
                  <a:lnTo>
                    <a:pt x="10" y="79"/>
                  </a:lnTo>
                  <a:lnTo>
                    <a:pt x="13" y="79"/>
                  </a:lnTo>
                  <a:lnTo>
                    <a:pt x="24" y="72"/>
                  </a:lnTo>
                  <a:lnTo>
                    <a:pt x="35" y="65"/>
                  </a:lnTo>
                  <a:lnTo>
                    <a:pt x="46" y="56"/>
                  </a:lnTo>
                  <a:lnTo>
                    <a:pt x="56" y="49"/>
                  </a:lnTo>
                  <a:lnTo>
                    <a:pt x="66" y="40"/>
                  </a:lnTo>
                  <a:lnTo>
                    <a:pt x="76" y="32"/>
                  </a:lnTo>
                  <a:lnTo>
                    <a:pt x="86" y="25"/>
                  </a:lnTo>
                  <a:lnTo>
                    <a:pt x="96" y="16"/>
                  </a:lnTo>
                  <a:lnTo>
                    <a:pt x="99" y="13"/>
                  </a:lnTo>
                  <a:lnTo>
                    <a:pt x="101" y="10"/>
                  </a:lnTo>
                  <a:lnTo>
                    <a:pt x="101" y="6"/>
                  </a:lnTo>
                  <a:lnTo>
                    <a:pt x="99" y="3"/>
                  </a:lnTo>
                  <a:lnTo>
                    <a:pt x="96" y="2"/>
                  </a:lnTo>
                  <a:lnTo>
                    <a:pt x="92" y="0"/>
                  </a:lnTo>
                  <a:lnTo>
                    <a:pt x="88" y="0"/>
                  </a:lnTo>
                  <a:lnTo>
                    <a:pt x="8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4" name="Freeform 41"/>
            <p:cNvSpPr>
              <a:spLocks/>
            </p:cNvSpPr>
            <p:nvPr/>
          </p:nvSpPr>
          <p:spPr bwMode="auto">
            <a:xfrm>
              <a:off x="6308" y="4188"/>
              <a:ext cx="99" cy="79"/>
            </a:xfrm>
            <a:custGeom>
              <a:avLst/>
              <a:gdLst>
                <a:gd name="T0" fmla="*/ 85 w 99"/>
                <a:gd name="T1" fmla="*/ 1 h 79"/>
                <a:gd name="T2" fmla="*/ 75 w 99"/>
                <a:gd name="T3" fmla="*/ 9 h 79"/>
                <a:gd name="T4" fmla="*/ 65 w 99"/>
                <a:gd name="T5" fmla="*/ 17 h 79"/>
                <a:gd name="T6" fmla="*/ 56 w 99"/>
                <a:gd name="T7" fmla="*/ 24 h 79"/>
                <a:gd name="T8" fmla="*/ 46 w 99"/>
                <a:gd name="T9" fmla="*/ 32 h 79"/>
                <a:gd name="T10" fmla="*/ 36 w 99"/>
                <a:gd name="T11" fmla="*/ 40 h 79"/>
                <a:gd name="T12" fmla="*/ 26 w 99"/>
                <a:gd name="T13" fmla="*/ 47 h 79"/>
                <a:gd name="T14" fmla="*/ 14 w 99"/>
                <a:gd name="T15" fmla="*/ 55 h 79"/>
                <a:gd name="T16" fmla="*/ 4 w 99"/>
                <a:gd name="T17" fmla="*/ 62 h 79"/>
                <a:gd name="T18" fmla="*/ 1 w 99"/>
                <a:gd name="T19" fmla="*/ 63 h 79"/>
                <a:gd name="T20" fmla="*/ 0 w 99"/>
                <a:gd name="T21" fmla="*/ 66 h 79"/>
                <a:gd name="T22" fmla="*/ 0 w 99"/>
                <a:gd name="T23" fmla="*/ 70 h 79"/>
                <a:gd name="T24" fmla="*/ 0 w 99"/>
                <a:gd name="T25" fmla="*/ 73 h 79"/>
                <a:gd name="T26" fmla="*/ 3 w 99"/>
                <a:gd name="T27" fmla="*/ 76 h 79"/>
                <a:gd name="T28" fmla="*/ 6 w 99"/>
                <a:gd name="T29" fmla="*/ 79 h 79"/>
                <a:gd name="T30" fmla="*/ 10 w 99"/>
                <a:gd name="T31" fmla="*/ 79 h 79"/>
                <a:gd name="T32" fmla="*/ 13 w 99"/>
                <a:gd name="T33" fmla="*/ 78 h 79"/>
                <a:gd name="T34" fmla="*/ 24 w 99"/>
                <a:gd name="T35" fmla="*/ 70 h 79"/>
                <a:gd name="T36" fmla="*/ 34 w 99"/>
                <a:gd name="T37" fmla="*/ 63 h 79"/>
                <a:gd name="T38" fmla="*/ 46 w 99"/>
                <a:gd name="T39" fmla="*/ 56 h 79"/>
                <a:gd name="T40" fmla="*/ 56 w 99"/>
                <a:gd name="T41" fmla="*/ 49 h 79"/>
                <a:gd name="T42" fmla="*/ 66 w 99"/>
                <a:gd name="T43" fmla="*/ 40 h 79"/>
                <a:gd name="T44" fmla="*/ 76 w 99"/>
                <a:gd name="T45" fmla="*/ 32 h 79"/>
                <a:gd name="T46" fmla="*/ 86 w 99"/>
                <a:gd name="T47" fmla="*/ 24 h 79"/>
                <a:gd name="T48" fmla="*/ 96 w 99"/>
                <a:gd name="T49" fmla="*/ 16 h 79"/>
                <a:gd name="T50" fmla="*/ 99 w 99"/>
                <a:gd name="T51" fmla="*/ 13 h 79"/>
                <a:gd name="T52" fmla="*/ 99 w 99"/>
                <a:gd name="T53" fmla="*/ 10 h 79"/>
                <a:gd name="T54" fmla="*/ 99 w 99"/>
                <a:gd name="T55" fmla="*/ 6 h 79"/>
                <a:gd name="T56" fmla="*/ 98 w 99"/>
                <a:gd name="T57" fmla="*/ 3 h 79"/>
                <a:gd name="T58" fmla="*/ 95 w 99"/>
                <a:gd name="T59" fmla="*/ 0 h 79"/>
                <a:gd name="T60" fmla="*/ 92 w 99"/>
                <a:gd name="T61" fmla="*/ 0 h 79"/>
                <a:gd name="T62" fmla="*/ 87 w 99"/>
                <a:gd name="T63" fmla="*/ 0 h 79"/>
                <a:gd name="T64" fmla="*/ 85 w 99"/>
                <a:gd name="T65" fmla="*/ 1 h 79"/>
                <a:gd name="T66" fmla="*/ 85 w 99"/>
                <a:gd name="T67" fmla="*/ 1 h 7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9"/>
                <a:gd name="T103" fmla="*/ 0 h 79"/>
                <a:gd name="T104" fmla="*/ 99 w 99"/>
                <a:gd name="T105" fmla="*/ 79 h 7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9" h="79">
                  <a:moveTo>
                    <a:pt x="85" y="1"/>
                  </a:moveTo>
                  <a:lnTo>
                    <a:pt x="75" y="9"/>
                  </a:lnTo>
                  <a:lnTo>
                    <a:pt x="65" y="17"/>
                  </a:lnTo>
                  <a:lnTo>
                    <a:pt x="56" y="24"/>
                  </a:lnTo>
                  <a:lnTo>
                    <a:pt x="46" y="32"/>
                  </a:lnTo>
                  <a:lnTo>
                    <a:pt x="36" y="40"/>
                  </a:lnTo>
                  <a:lnTo>
                    <a:pt x="26" y="47"/>
                  </a:lnTo>
                  <a:lnTo>
                    <a:pt x="14" y="55"/>
                  </a:lnTo>
                  <a:lnTo>
                    <a:pt x="4" y="62"/>
                  </a:lnTo>
                  <a:lnTo>
                    <a:pt x="1" y="63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0" y="73"/>
                  </a:lnTo>
                  <a:lnTo>
                    <a:pt x="3" y="76"/>
                  </a:lnTo>
                  <a:lnTo>
                    <a:pt x="6" y="79"/>
                  </a:lnTo>
                  <a:lnTo>
                    <a:pt x="10" y="79"/>
                  </a:lnTo>
                  <a:lnTo>
                    <a:pt x="13" y="78"/>
                  </a:lnTo>
                  <a:lnTo>
                    <a:pt x="24" y="70"/>
                  </a:lnTo>
                  <a:lnTo>
                    <a:pt x="34" y="63"/>
                  </a:lnTo>
                  <a:lnTo>
                    <a:pt x="46" y="56"/>
                  </a:lnTo>
                  <a:lnTo>
                    <a:pt x="56" y="49"/>
                  </a:lnTo>
                  <a:lnTo>
                    <a:pt x="66" y="40"/>
                  </a:lnTo>
                  <a:lnTo>
                    <a:pt x="76" y="32"/>
                  </a:lnTo>
                  <a:lnTo>
                    <a:pt x="86" y="24"/>
                  </a:lnTo>
                  <a:lnTo>
                    <a:pt x="96" y="16"/>
                  </a:lnTo>
                  <a:lnTo>
                    <a:pt x="99" y="13"/>
                  </a:lnTo>
                  <a:lnTo>
                    <a:pt x="99" y="10"/>
                  </a:lnTo>
                  <a:lnTo>
                    <a:pt x="99" y="6"/>
                  </a:lnTo>
                  <a:lnTo>
                    <a:pt x="98" y="3"/>
                  </a:lnTo>
                  <a:lnTo>
                    <a:pt x="95" y="0"/>
                  </a:lnTo>
                  <a:lnTo>
                    <a:pt x="92" y="0"/>
                  </a:lnTo>
                  <a:lnTo>
                    <a:pt x="87" y="0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5" name="Freeform 42"/>
            <p:cNvSpPr>
              <a:spLocks/>
            </p:cNvSpPr>
            <p:nvPr/>
          </p:nvSpPr>
          <p:spPr bwMode="auto">
            <a:xfrm>
              <a:off x="6378" y="4207"/>
              <a:ext cx="101" cy="79"/>
            </a:xfrm>
            <a:custGeom>
              <a:avLst/>
              <a:gdLst>
                <a:gd name="T0" fmla="*/ 86 w 101"/>
                <a:gd name="T1" fmla="*/ 1 h 79"/>
                <a:gd name="T2" fmla="*/ 76 w 101"/>
                <a:gd name="T3" fmla="*/ 8 h 79"/>
                <a:gd name="T4" fmla="*/ 66 w 101"/>
                <a:gd name="T5" fmla="*/ 17 h 79"/>
                <a:gd name="T6" fmla="*/ 56 w 101"/>
                <a:gd name="T7" fmla="*/ 24 h 79"/>
                <a:gd name="T8" fmla="*/ 46 w 101"/>
                <a:gd name="T9" fmla="*/ 31 h 79"/>
                <a:gd name="T10" fmla="*/ 36 w 101"/>
                <a:gd name="T11" fmla="*/ 40 h 79"/>
                <a:gd name="T12" fmla="*/ 28 w 101"/>
                <a:gd name="T13" fmla="*/ 47 h 79"/>
                <a:gd name="T14" fmla="*/ 16 w 101"/>
                <a:gd name="T15" fmla="*/ 54 h 79"/>
                <a:gd name="T16" fmla="*/ 6 w 101"/>
                <a:gd name="T17" fmla="*/ 62 h 79"/>
                <a:gd name="T18" fmla="*/ 3 w 101"/>
                <a:gd name="T19" fmla="*/ 63 h 79"/>
                <a:gd name="T20" fmla="*/ 2 w 101"/>
                <a:gd name="T21" fmla="*/ 66 h 79"/>
                <a:gd name="T22" fmla="*/ 0 w 101"/>
                <a:gd name="T23" fmla="*/ 70 h 79"/>
                <a:gd name="T24" fmla="*/ 2 w 101"/>
                <a:gd name="T25" fmla="*/ 73 h 79"/>
                <a:gd name="T26" fmla="*/ 3 w 101"/>
                <a:gd name="T27" fmla="*/ 76 h 79"/>
                <a:gd name="T28" fmla="*/ 6 w 101"/>
                <a:gd name="T29" fmla="*/ 77 h 79"/>
                <a:gd name="T30" fmla="*/ 10 w 101"/>
                <a:gd name="T31" fmla="*/ 79 h 79"/>
                <a:gd name="T32" fmla="*/ 13 w 101"/>
                <a:gd name="T33" fmla="*/ 77 h 79"/>
                <a:gd name="T34" fmla="*/ 25 w 101"/>
                <a:gd name="T35" fmla="*/ 70 h 79"/>
                <a:gd name="T36" fmla="*/ 35 w 101"/>
                <a:gd name="T37" fmla="*/ 63 h 79"/>
                <a:gd name="T38" fmla="*/ 46 w 101"/>
                <a:gd name="T39" fmla="*/ 56 h 79"/>
                <a:gd name="T40" fmla="*/ 56 w 101"/>
                <a:gd name="T41" fmla="*/ 49 h 79"/>
                <a:gd name="T42" fmla="*/ 66 w 101"/>
                <a:gd name="T43" fmla="*/ 40 h 79"/>
                <a:gd name="T44" fmla="*/ 76 w 101"/>
                <a:gd name="T45" fmla="*/ 31 h 79"/>
                <a:gd name="T46" fmla="*/ 86 w 101"/>
                <a:gd name="T47" fmla="*/ 24 h 79"/>
                <a:gd name="T48" fmla="*/ 96 w 101"/>
                <a:gd name="T49" fmla="*/ 16 h 79"/>
                <a:gd name="T50" fmla="*/ 99 w 101"/>
                <a:gd name="T51" fmla="*/ 13 h 79"/>
                <a:gd name="T52" fmla="*/ 101 w 101"/>
                <a:gd name="T53" fmla="*/ 10 h 79"/>
                <a:gd name="T54" fmla="*/ 101 w 101"/>
                <a:gd name="T55" fmla="*/ 5 h 79"/>
                <a:gd name="T56" fmla="*/ 99 w 101"/>
                <a:gd name="T57" fmla="*/ 3 h 79"/>
                <a:gd name="T58" fmla="*/ 96 w 101"/>
                <a:gd name="T59" fmla="*/ 0 h 79"/>
                <a:gd name="T60" fmla="*/ 94 w 101"/>
                <a:gd name="T61" fmla="*/ 0 h 79"/>
                <a:gd name="T62" fmla="*/ 89 w 101"/>
                <a:gd name="T63" fmla="*/ 0 h 79"/>
                <a:gd name="T64" fmla="*/ 86 w 101"/>
                <a:gd name="T65" fmla="*/ 1 h 79"/>
                <a:gd name="T66" fmla="*/ 86 w 101"/>
                <a:gd name="T67" fmla="*/ 1 h 7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1"/>
                <a:gd name="T103" fmla="*/ 0 h 79"/>
                <a:gd name="T104" fmla="*/ 101 w 101"/>
                <a:gd name="T105" fmla="*/ 79 h 7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1" h="79">
                  <a:moveTo>
                    <a:pt x="86" y="1"/>
                  </a:moveTo>
                  <a:lnTo>
                    <a:pt x="76" y="8"/>
                  </a:lnTo>
                  <a:lnTo>
                    <a:pt x="66" y="17"/>
                  </a:lnTo>
                  <a:lnTo>
                    <a:pt x="56" y="24"/>
                  </a:lnTo>
                  <a:lnTo>
                    <a:pt x="46" y="31"/>
                  </a:lnTo>
                  <a:lnTo>
                    <a:pt x="36" y="40"/>
                  </a:lnTo>
                  <a:lnTo>
                    <a:pt x="28" y="47"/>
                  </a:lnTo>
                  <a:lnTo>
                    <a:pt x="16" y="54"/>
                  </a:lnTo>
                  <a:lnTo>
                    <a:pt x="6" y="62"/>
                  </a:lnTo>
                  <a:lnTo>
                    <a:pt x="3" y="63"/>
                  </a:lnTo>
                  <a:lnTo>
                    <a:pt x="2" y="66"/>
                  </a:lnTo>
                  <a:lnTo>
                    <a:pt x="0" y="70"/>
                  </a:lnTo>
                  <a:lnTo>
                    <a:pt x="2" y="73"/>
                  </a:lnTo>
                  <a:lnTo>
                    <a:pt x="3" y="76"/>
                  </a:lnTo>
                  <a:lnTo>
                    <a:pt x="6" y="77"/>
                  </a:lnTo>
                  <a:lnTo>
                    <a:pt x="10" y="79"/>
                  </a:lnTo>
                  <a:lnTo>
                    <a:pt x="13" y="77"/>
                  </a:lnTo>
                  <a:lnTo>
                    <a:pt x="25" y="70"/>
                  </a:lnTo>
                  <a:lnTo>
                    <a:pt x="35" y="63"/>
                  </a:lnTo>
                  <a:lnTo>
                    <a:pt x="46" y="56"/>
                  </a:lnTo>
                  <a:lnTo>
                    <a:pt x="56" y="49"/>
                  </a:lnTo>
                  <a:lnTo>
                    <a:pt x="66" y="40"/>
                  </a:lnTo>
                  <a:lnTo>
                    <a:pt x="76" y="31"/>
                  </a:lnTo>
                  <a:lnTo>
                    <a:pt x="86" y="24"/>
                  </a:lnTo>
                  <a:lnTo>
                    <a:pt x="96" y="16"/>
                  </a:lnTo>
                  <a:lnTo>
                    <a:pt x="99" y="13"/>
                  </a:lnTo>
                  <a:lnTo>
                    <a:pt x="101" y="10"/>
                  </a:lnTo>
                  <a:lnTo>
                    <a:pt x="101" y="5"/>
                  </a:lnTo>
                  <a:lnTo>
                    <a:pt x="99" y="3"/>
                  </a:lnTo>
                  <a:lnTo>
                    <a:pt x="96" y="0"/>
                  </a:lnTo>
                  <a:lnTo>
                    <a:pt x="94" y="0"/>
                  </a:lnTo>
                  <a:lnTo>
                    <a:pt x="89" y="0"/>
                  </a:lnTo>
                  <a:lnTo>
                    <a:pt x="8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6" name="Freeform 43"/>
            <p:cNvSpPr>
              <a:spLocks/>
            </p:cNvSpPr>
            <p:nvPr/>
          </p:nvSpPr>
          <p:spPr bwMode="auto">
            <a:xfrm>
              <a:off x="6908" y="3350"/>
              <a:ext cx="81" cy="64"/>
            </a:xfrm>
            <a:custGeom>
              <a:avLst/>
              <a:gdLst>
                <a:gd name="T0" fmla="*/ 69 w 81"/>
                <a:gd name="T1" fmla="*/ 2 h 64"/>
                <a:gd name="T2" fmla="*/ 61 w 81"/>
                <a:gd name="T3" fmla="*/ 7 h 64"/>
                <a:gd name="T4" fmla="*/ 53 w 81"/>
                <a:gd name="T5" fmla="*/ 15 h 64"/>
                <a:gd name="T6" fmla="*/ 45 w 81"/>
                <a:gd name="T7" fmla="*/ 20 h 64"/>
                <a:gd name="T8" fmla="*/ 38 w 81"/>
                <a:gd name="T9" fmla="*/ 28 h 64"/>
                <a:gd name="T10" fmla="*/ 29 w 81"/>
                <a:gd name="T11" fmla="*/ 33 h 64"/>
                <a:gd name="T12" fmla="*/ 22 w 81"/>
                <a:gd name="T13" fmla="*/ 39 h 64"/>
                <a:gd name="T14" fmla="*/ 13 w 81"/>
                <a:gd name="T15" fmla="*/ 45 h 64"/>
                <a:gd name="T16" fmla="*/ 5 w 81"/>
                <a:gd name="T17" fmla="*/ 51 h 64"/>
                <a:gd name="T18" fmla="*/ 2 w 81"/>
                <a:gd name="T19" fmla="*/ 52 h 64"/>
                <a:gd name="T20" fmla="*/ 0 w 81"/>
                <a:gd name="T21" fmla="*/ 55 h 64"/>
                <a:gd name="T22" fmla="*/ 0 w 81"/>
                <a:gd name="T23" fmla="*/ 58 h 64"/>
                <a:gd name="T24" fmla="*/ 2 w 81"/>
                <a:gd name="T25" fmla="*/ 61 h 64"/>
                <a:gd name="T26" fmla="*/ 3 w 81"/>
                <a:gd name="T27" fmla="*/ 62 h 64"/>
                <a:gd name="T28" fmla="*/ 6 w 81"/>
                <a:gd name="T29" fmla="*/ 64 h 64"/>
                <a:gd name="T30" fmla="*/ 7 w 81"/>
                <a:gd name="T31" fmla="*/ 64 h 64"/>
                <a:gd name="T32" fmla="*/ 10 w 81"/>
                <a:gd name="T33" fmla="*/ 64 h 64"/>
                <a:gd name="T34" fmla="*/ 19 w 81"/>
                <a:gd name="T35" fmla="*/ 58 h 64"/>
                <a:gd name="T36" fmla="*/ 28 w 81"/>
                <a:gd name="T37" fmla="*/ 52 h 64"/>
                <a:gd name="T38" fmla="*/ 36 w 81"/>
                <a:gd name="T39" fmla="*/ 46 h 64"/>
                <a:gd name="T40" fmla="*/ 45 w 81"/>
                <a:gd name="T41" fmla="*/ 39 h 64"/>
                <a:gd name="T42" fmla="*/ 53 w 81"/>
                <a:gd name="T43" fmla="*/ 33 h 64"/>
                <a:gd name="T44" fmla="*/ 62 w 81"/>
                <a:gd name="T45" fmla="*/ 26 h 64"/>
                <a:gd name="T46" fmla="*/ 69 w 81"/>
                <a:gd name="T47" fmla="*/ 20 h 64"/>
                <a:gd name="T48" fmla="*/ 78 w 81"/>
                <a:gd name="T49" fmla="*/ 13 h 64"/>
                <a:gd name="T50" fmla="*/ 79 w 81"/>
                <a:gd name="T51" fmla="*/ 12 h 64"/>
                <a:gd name="T52" fmla="*/ 81 w 81"/>
                <a:gd name="T53" fmla="*/ 9 h 64"/>
                <a:gd name="T54" fmla="*/ 81 w 81"/>
                <a:gd name="T55" fmla="*/ 6 h 64"/>
                <a:gd name="T56" fmla="*/ 79 w 81"/>
                <a:gd name="T57" fmla="*/ 3 h 64"/>
                <a:gd name="T58" fmla="*/ 76 w 81"/>
                <a:gd name="T59" fmla="*/ 2 h 64"/>
                <a:gd name="T60" fmla="*/ 75 w 81"/>
                <a:gd name="T61" fmla="*/ 0 h 64"/>
                <a:gd name="T62" fmla="*/ 72 w 81"/>
                <a:gd name="T63" fmla="*/ 0 h 64"/>
                <a:gd name="T64" fmla="*/ 69 w 81"/>
                <a:gd name="T65" fmla="*/ 2 h 64"/>
                <a:gd name="T66" fmla="*/ 69 w 81"/>
                <a:gd name="T67" fmla="*/ 2 h 6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1"/>
                <a:gd name="T103" fmla="*/ 0 h 64"/>
                <a:gd name="T104" fmla="*/ 81 w 81"/>
                <a:gd name="T105" fmla="*/ 64 h 6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1" h="64">
                  <a:moveTo>
                    <a:pt x="69" y="2"/>
                  </a:moveTo>
                  <a:lnTo>
                    <a:pt x="61" y="7"/>
                  </a:lnTo>
                  <a:lnTo>
                    <a:pt x="53" y="15"/>
                  </a:lnTo>
                  <a:lnTo>
                    <a:pt x="45" y="20"/>
                  </a:lnTo>
                  <a:lnTo>
                    <a:pt x="38" y="28"/>
                  </a:lnTo>
                  <a:lnTo>
                    <a:pt x="29" y="33"/>
                  </a:lnTo>
                  <a:lnTo>
                    <a:pt x="22" y="39"/>
                  </a:lnTo>
                  <a:lnTo>
                    <a:pt x="13" y="45"/>
                  </a:lnTo>
                  <a:lnTo>
                    <a:pt x="5" y="51"/>
                  </a:lnTo>
                  <a:lnTo>
                    <a:pt x="2" y="52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2" y="61"/>
                  </a:lnTo>
                  <a:lnTo>
                    <a:pt x="3" y="62"/>
                  </a:lnTo>
                  <a:lnTo>
                    <a:pt x="6" y="64"/>
                  </a:lnTo>
                  <a:lnTo>
                    <a:pt x="7" y="64"/>
                  </a:lnTo>
                  <a:lnTo>
                    <a:pt x="10" y="64"/>
                  </a:lnTo>
                  <a:lnTo>
                    <a:pt x="19" y="58"/>
                  </a:lnTo>
                  <a:lnTo>
                    <a:pt x="28" y="52"/>
                  </a:lnTo>
                  <a:lnTo>
                    <a:pt x="36" y="46"/>
                  </a:lnTo>
                  <a:lnTo>
                    <a:pt x="45" y="39"/>
                  </a:lnTo>
                  <a:lnTo>
                    <a:pt x="53" y="33"/>
                  </a:lnTo>
                  <a:lnTo>
                    <a:pt x="62" y="26"/>
                  </a:lnTo>
                  <a:lnTo>
                    <a:pt x="69" y="20"/>
                  </a:lnTo>
                  <a:lnTo>
                    <a:pt x="78" y="13"/>
                  </a:lnTo>
                  <a:lnTo>
                    <a:pt x="79" y="12"/>
                  </a:lnTo>
                  <a:lnTo>
                    <a:pt x="81" y="9"/>
                  </a:lnTo>
                  <a:lnTo>
                    <a:pt x="81" y="6"/>
                  </a:lnTo>
                  <a:lnTo>
                    <a:pt x="79" y="3"/>
                  </a:lnTo>
                  <a:lnTo>
                    <a:pt x="76" y="2"/>
                  </a:lnTo>
                  <a:lnTo>
                    <a:pt x="75" y="0"/>
                  </a:lnTo>
                  <a:lnTo>
                    <a:pt x="72" y="0"/>
                  </a:lnTo>
                  <a:lnTo>
                    <a:pt x="69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7" name="Freeform 44"/>
            <p:cNvSpPr>
              <a:spLocks/>
            </p:cNvSpPr>
            <p:nvPr/>
          </p:nvSpPr>
          <p:spPr bwMode="auto">
            <a:xfrm>
              <a:off x="6854" y="3339"/>
              <a:ext cx="79" cy="63"/>
            </a:xfrm>
            <a:custGeom>
              <a:avLst/>
              <a:gdLst>
                <a:gd name="T0" fmla="*/ 67 w 79"/>
                <a:gd name="T1" fmla="*/ 1 h 63"/>
                <a:gd name="T2" fmla="*/ 59 w 79"/>
                <a:gd name="T3" fmla="*/ 7 h 63"/>
                <a:gd name="T4" fmla="*/ 51 w 79"/>
                <a:gd name="T5" fmla="*/ 13 h 63"/>
                <a:gd name="T6" fmla="*/ 43 w 79"/>
                <a:gd name="T7" fmla="*/ 20 h 63"/>
                <a:gd name="T8" fmla="*/ 36 w 79"/>
                <a:gd name="T9" fmla="*/ 26 h 63"/>
                <a:gd name="T10" fmla="*/ 27 w 79"/>
                <a:gd name="T11" fmla="*/ 31 h 63"/>
                <a:gd name="T12" fmla="*/ 20 w 79"/>
                <a:gd name="T13" fmla="*/ 37 h 63"/>
                <a:gd name="T14" fmla="*/ 11 w 79"/>
                <a:gd name="T15" fmla="*/ 43 h 63"/>
                <a:gd name="T16" fmla="*/ 3 w 79"/>
                <a:gd name="T17" fmla="*/ 49 h 63"/>
                <a:gd name="T18" fmla="*/ 1 w 79"/>
                <a:gd name="T19" fmla="*/ 50 h 63"/>
                <a:gd name="T20" fmla="*/ 0 w 79"/>
                <a:gd name="T21" fmla="*/ 53 h 63"/>
                <a:gd name="T22" fmla="*/ 0 w 79"/>
                <a:gd name="T23" fmla="*/ 56 h 63"/>
                <a:gd name="T24" fmla="*/ 0 w 79"/>
                <a:gd name="T25" fmla="*/ 59 h 63"/>
                <a:gd name="T26" fmla="*/ 1 w 79"/>
                <a:gd name="T27" fmla="*/ 62 h 63"/>
                <a:gd name="T28" fmla="*/ 4 w 79"/>
                <a:gd name="T29" fmla="*/ 63 h 63"/>
                <a:gd name="T30" fmla="*/ 7 w 79"/>
                <a:gd name="T31" fmla="*/ 63 h 63"/>
                <a:gd name="T32" fmla="*/ 10 w 79"/>
                <a:gd name="T33" fmla="*/ 62 h 63"/>
                <a:gd name="T34" fmla="*/ 18 w 79"/>
                <a:gd name="T35" fmla="*/ 56 h 63"/>
                <a:gd name="T36" fmla="*/ 27 w 79"/>
                <a:gd name="T37" fmla="*/ 50 h 63"/>
                <a:gd name="T38" fmla="*/ 36 w 79"/>
                <a:gd name="T39" fmla="*/ 44 h 63"/>
                <a:gd name="T40" fmla="*/ 43 w 79"/>
                <a:gd name="T41" fmla="*/ 39 h 63"/>
                <a:gd name="T42" fmla="*/ 51 w 79"/>
                <a:gd name="T43" fmla="*/ 31 h 63"/>
                <a:gd name="T44" fmla="*/ 60 w 79"/>
                <a:gd name="T45" fmla="*/ 26 h 63"/>
                <a:gd name="T46" fmla="*/ 67 w 79"/>
                <a:gd name="T47" fmla="*/ 18 h 63"/>
                <a:gd name="T48" fmla="*/ 76 w 79"/>
                <a:gd name="T49" fmla="*/ 13 h 63"/>
                <a:gd name="T50" fmla="*/ 77 w 79"/>
                <a:gd name="T51" fmla="*/ 10 h 63"/>
                <a:gd name="T52" fmla="*/ 79 w 79"/>
                <a:gd name="T53" fmla="*/ 7 h 63"/>
                <a:gd name="T54" fmla="*/ 79 w 79"/>
                <a:gd name="T55" fmla="*/ 5 h 63"/>
                <a:gd name="T56" fmla="*/ 77 w 79"/>
                <a:gd name="T57" fmla="*/ 3 h 63"/>
                <a:gd name="T58" fmla="*/ 74 w 79"/>
                <a:gd name="T59" fmla="*/ 0 h 63"/>
                <a:gd name="T60" fmla="*/ 73 w 79"/>
                <a:gd name="T61" fmla="*/ 0 h 63"/>
                <a:gd name="T62" fmla="*/ 70 w 79"/>
                <a:gd name="T63" fmla="*/ 0 h 63"/>
                <a:gd name="T64" fmla="*/ 67 w 79"/>
                <a:gd name="T65" fmla="*/ 1 h 63"/>
                <a:gd name="T66" fmla="*/ 67 w 79"/>
                <a:gd name="T67" fmla="*/ 1 h 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9"/>
                <a:gd name="T103" fmla="*/ 0 h 63"/>
                <a:gd name="T104" fmla="*/ 79 w 79"/>
                <a:gd name="T105" fmla="*/ 63 h 6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9" h="63">
                  <a:moveTo>
                    <a:pt x="67" y="1"/>
                  </a:moveTo>
                  <a:lnTo>
                    <a:pt x="59" y="7"/>
                  </a:lnTo>
                  <a:lnTo>
                    <a:pt x="51" y="13"/>
                  </a:lnTo>
                  <a:lnTo>
                    <a:pt x="43" y="20"/>
                  </a:lnTo>
                  <a:lnTo>
                    <a:pt x="36" y="26"/>
                  </a:lnTo>
                  <a:lnTo>
                    <a:pt x="27" y="31"/>
                  </a:lnTo>
                  <a:lnTo>
                    <a:pt x="20" y="37"/>
                  </a:lnTo>
                  <a:lnTo>
                    <a:pt x="11" y="43"/>
                  </a:lnTo>
                  <a:lnTo>
                    <a:pt x="3" y="49"/>
                  </a:lnTo>
                  <a:lnTo>
                    <a:pt x="1" y="50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0" y="59"/>
                  </a:lnTo>
                  <a:lnTo>
                    <a:pt x="1" y="62"/>
                  </a:lnTo>
                  <a:lnTo>
                    <a:pt x="4" y="63"/>
                  </a:lnTo>
                  <a:lnTo>
                    <a:pt x="7" y="63"/>
                  </a:lnTo>
                  <a:lnTo>
                    <a:pt x="10" y="62"/>
                  </a:lnTo>
                  <a:lnTo>
                    <a:pt x="18" y="56"/>
                  </a:lnTo>
                  <a:lnTo>
                    <a:pt x="27" y="50"/>
                  </a:lnTo>
                  <a:lnTo>
                    <a:pt x="36" y="44"/>
                  </a:lnTo>
                  <a:lnTo>
                    <a:pt x="43" y="39"/>
                  </a:lnTo>
                  <a:lnTo>
                    <a:pt x="51" y="31"/>
                  </a:lnTo>
                  <a:lnTo>
                    <a:pt x="60" y="26"/>
                  </a:lnTo>
                  <a:lnTo>
                    <a:pt x="67" y="18"/>
                  </a:lnTo>
                  <a:lnTo>
                    <a:pt x="76" y="13"/>
                  </a:lnTo>
                  <a:lnTo>
                    <a:pt x="77" y="10"/>
                  </a:lnTo>
                  <a:lnTo>
                    <a:pt x="79" y="7"/>
                  </a:lnTo>
                  <a:lnTo>
                    <a:pt x="79" y="5"/>
                  </a:lnTo>
                  <a:lnTo>
                    <a:pt x="77" y="3"/>
                  </a:lnTo>
                  <a:lnTo>
                    <a:pt x="74" y="0"/>
                  </a:lnTo>
                  <a:lnTo>
                    <a:pt x="73" y="0"/>
                  </a:lnTo>
                  <a:lnTo>
                    <a:pt x="70" y="0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8" name="Freeform 45"/>
            <p:cNvSpPr>
              <a:spLocks/>
            </p:cNvSpPr>
            <p:nvPr/>
          </p:nvSpPr>
          <p:spPr bwMode="auto">
            <a:xfrm>
              <a:off x="6966" y="3357"/>
              <a:ext cx="80" cy="64"/>
            </a:xfrm>
            <a:custGeom>
              <a:avLst/>
              <a:gdLst>
                <a:gd name="T0" fmla="*/ 67 w 80"/>
                <a:gd name="T1" fmla="*/ 2 h 64"/>
                <a:gd name="T2" fmla="*/ 60 w 80"/>
                <a:gd name="T3" fmla="*/ 8 h 64"/>
                <a:gd name="T4" fmla="*/ 51 w 80"/>
                <a:gd name="T5" fmla="*/ 15 h 64"/>
                <a:gd name="T6" fmla="*/ 44 w 80"/>
                <a:gd name="T7" fmla="*/ 21 h 64"/>
                <a:gd name="T8" fmla="*/ 37 w 80"/>
                <a:gd name="T9" fmla="*/ 28 h 64"/>
                <a:gd name="T10" fmla="*/ 28 w 80"/>
                <a:gd name="T11" fmla="*/ 33 h 64"/>
                <a:gd name="T12" fmla="*/ 21 w 80"/>
                <a:gd name="T13" fmla="*/ 39 h 64"/>
                <a:gd name="T14" fmla="*/ 13 w 80"/>
                <a:gd name="T15" fmla="*/ 45 h 64"/>
                <a:gd name="T16" fmla="*/ 4 w 80"/>
                <a:gd name="T17" fmla="*/ 51 h 64"/>
                <a:gd name="T18" fmla="*/ 1 w 80"/>
                <a:gd name="T19" fmla="*/ 52 h 64"/>
                <a:gd name="T20" fmla="*/ 0 w 80"/>
                <a:gd name="T21" fmla="*/ 55 h 64"/>
                <a:gd name="T22" fmla="*/ 0 w 80"/>
                <a:gd name="T23" fmla="*/ 58 h 64"/>
                <a:gd name="T24" fmla="*/ 0 w 80"/>
                <a:gd name="T25" fmla="*/ 61 h 64"/>
                <a:gd name="T26" fmla="*/ 3 w 80"/>
                <a:gd name="T27" fmla="*/ 62 h 64"/>
                <a:gd name="T28" fmla="*/ 5 w 80"/>
                <a:gd name="T29" fmla="*/ 64 h 64"/>
                <a:gd name="T30" fmla="*/ 7 w 80"/>
                <a:gd name="T31" fmla="*/ 64 h 64"/>
                <a:gd name="T32" fmla="*/ 10 w 80"/>
                <a:gd name="T33" fmla="*/ 64 h 64"/>
                <a:gd name="T34" fmla="*/ 18 w 80"/>
                <a:gd name="T35" fmla="*/ 58 h 64"/>
                <a:gd name="T36" fmla="*/ 27 w 80"/>
                <a:gd name="T37" fmla="*/ 52 h 64"/>
                <a:gd name="T38" fmla="*/ 36 w 80"/>
                <a:gd name="T39" fmla="*/ 46 h 64"/>
                <a:gd name="T40" fmla="*/ 44 w 80"/>
                <a:gd name="T41" fmla="*/ 39 h 64"/>
                <a:gd name="T42" fmla="*/ 53 w 80"/>
                <a:gd name="T43" fmla="*/ 33 h 64"/>
                <a:gd name="T44" fmla="*/ 60 w 80"/>
                <a:gd name="T45" fmla="*/ 28 h 64"/>
                <a:gd name="T46" fmla="*/ 69 w 80"/>
                <a:gd name="T47" fmla="*/ 21 h 64"/>
                <a:gd name="T48" fmla="*/ 77 w 80"/>
                <a:gd name="T49" fmla="*/ 15 h 64"/>
                <a:gd name="T50" fmla="*/ 79 w 80"/>
                <a:gd name="T51" fmla="*/ 12 h 64"/>
                <a:gd name="T52" fmla="*/ 80 w 80"/>
                <a:gd name="T53" fmla="*/ 9 h 64"/>
                <a:gd name="T54" fmla="*/ 80 w 80"/>
                <a:gd name="T55" fmla="*/ 6 h 64"/>
                <a:gd name="T56" fmla="*/ 79 w 80"/>
                <a:gd name="T57" fmla="*/ 3 h 64"/>
                <a:gd name="T58" fmla="*/ 76 w 80"/>
                <a:gd name="T59" fmla="*/ 2 h 64"/>
                <a:gd name="T60" fmla="*/ 73 w 80"/>
                <a:gd name="T61" fmla="*/ 0 h 64"/>
                <a:gd name="T62" fmla="*/ 70 w 80"/>
                <a:gd name="T63" fmla="*/ 0 h 64"/>
                <a:gd name="T64" fmla="*/ 67 w 80"/>
                <a:gd name="T65" fmla="*/ 2 h 64"/>
                <a:gd name="T66" fmla="*/ 67 w 80"/>
                <a:gd name="T67" fmla="*/ 2 h 6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0"/>
                <a:gd name="T103" fmla="*/ 0 h 64"/>
                <a:gd name="T104" fmla="*/ 80 w 80"/>
                <a:gd name="T105" fmla="*/ 64 h 6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0" h="64">
                  <a:moveTo>
                    <a:pt x="67" y="2"/>
                  </a:moveTo>
                  <a:lnTo>
                    <a:pt x="60" y="8"/>
                  </a:lnTo>
                  <a:lnTo>
                    <a:pt x="51" y="15"/>
                  </a:lnTo>
                  <a:lnTo>
                    <a:pt x="44" y="21"/>
                  </a:lnTo>
                  <a:lnTo>
                    <a:pt x="37" y="28"/>
                  </a:lnTo>
                  <a:lnTo>
                    <a:pt x="28" y="33"/>
                  </a:lnTo>
                  <a:lnTo>
                    <a:pt x="21" y="39"/>
                  </a:lnTo>
                  <a:lnTo>
                    <a:pt x="13" y="45"/>
                  </a:lnTo>
                  <a:lnTo>
                    <a:pt x="4" y="51"/>
                  </a:lnTo>
                  <a:lnTo>
                    <a:pt x="1" y="52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3" y="62"/>
                  </a:lnTo>
                  <a:lnTo>
                    <a:pt x="5" y="64"/>
                  </a:lnTo>
                  <a:lnTo>
                    <a:pt x="7" y="64"/>
                  </a:lnTo>
                  <a:lnTo>
                    <a:pt x="10" y="64"/>
                  </a:lnTo>
                  <a:lnTo>
                    <a:pt x="18" y="58"/>
                  </a:lnTo>
                  <a:lnTo>
                    <a:pt x="27" y="52"/>
                  </a:lnTo>
                  <a:lnTo>
                    <a:pt x="36" y="46"/>
                  </a:lnTo>
                  <a:lnTo>
                    <a:pt x="44" y="39"/>
                  </a:lnTo>
                  <a:lnTo>
                    <a:pt x="53" y="33"/>
                  </a:lnTo>
                  <a:lnTo>
                    <a:pt x="60" y="28"/>
                  </a:lnTo>
                  <a:lnTo>
                    <a:pt x="69" y="21"/>
                  </a:lnTo>
                  <a:lnTo>
                    <a:pt x="77" y="15"/>
                  </a:lnTo>
                  <a:lnTo>
                    <a:pt x="79" y="12"/>
                  </a:lnTo>
                  <a:lnTo>
                    <a:pt x="80" y="9"/>
                  </a:lnTo>
                  <a:lnTo>
                    <a:pt x="80" y="6"/>
                  </a:lnTo>
                  <a:lnTo>
                    <a:pt x="79" y="3"/>
                  </a:lnTo>
                  <a:lnTo>
                    <a:pt x="76" y="2"/>
                  </a:lnTo>
                  <a:lnTo>
                    <a:pt x="73" y="0"/>
                  </a:lnTo>
                  <a:lnTo>
                    <a:pt x="70" y="0"/>
                  </a:lnTo>
                  <a:lnTo>
                    <a:pt x="67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9" name="Freeform 46"/>
            <p:cNvSpPr>
              <a:spLocks/>
            </p:cNvSpPr>
            <p:nvPr/>
          </p:nvSpPr>
          <p:spPr bwMode="auto">
            <a:xfrm>
              <a:off x="7050" y="3373"/>
              <a:ext cx="81" cy="64"/>
            </a:xfrm>
            <a:custGeom>
              <a:avLst/>
              <a:gdLst>
                <a:gd name="T0" fmla="*/ 68 w 81"/>
                <a:gd name="T1" fmla="*/ 2 h 64"/>
                <a:gd name="T2" fmla="*/ 61 w 81"/>
                <a:gd name="T3" fmla="*/ 7 h 64"/>
                <a:gd name="T4" fmla="*/ 52 w 81"/>
                <a:gd name="T5" fmla="*/ 15 h 64"/>
                <a:gd name="T6" fmla="*/ 45 w 81"/>
                <a:gd name="T7" fmla="*/ 20 h 64"/>
                <a:gd name="T8" fmla="*/ 38 w 81"/>
                <a:gd name="T9" fmla="*/ 28 h 64"/>
                <a:gd name="T10" fmla="*/ 29 w 81"/>
                <a:gd name="T11" fmla="*/ 33 h 64"/>
                <a:gd name="T12" fmla="*/ 22 w 81"/>
                <a:gd name="T13" fmla="*/ 39 h 64"/>
                <a:gd name="T14" fmla="*/ 13 w 81"/>
                <a:gd name="T15" fmla="*/ 45 h 64"/>
                <a:gd name="T16" fmla="*/ 5 w 81"/>
                <a:gd name="T17" fmla="*/ 51 h 64"/>
                <a:gd name="T18" fmla="*/ 2 w 81"/>
                <a:gd name="T19" fmla="*/ 52 h 64"/>
                <a:gd name="T20" fmla="*/ 0 w 81"/>
                <a:gd name="T21" fmla="*/ 55 h 64"/>
                <a:gd name="T22" fmla="*/ 0 w 81"/>
                <a:gd name="T23" fmla="*/ 58 h 64"/>
                <a:gd name="T24" fmla="*/ 0 w 81"/>
                <a:gd name="T25" fmla="*/ 61 h 64"/>
                <a:gd name="T26" fmla="*/ 3 w 81"/>
                <a:gd name="T27" fmla="*/ 62 h 64"/>
                <a:gd name="T28" fmla="*/ 6 w 81"/>
                <a:gd name="T29" fmla="*/ 64 h 64"/>
                <a:gd name="T30" fmla="*/ 8 w 81"/>
                <a:gd name="T31" fmla="*/ 64 h 64"/>
                <a:gd name="T32" fmla="*/ 11 w 81"/>
                <a:gd name="T33" fmla="*/ 64 h 64"/>
                <a:gd name="T34" fmla="*/ 19 w 81"/>
                <a:gd name="T35" fmla="*/ 58 h 64"/>
                <a:gd name="T36" fmla="*/ 28 w 81"/>
                <a:gd name="T37" fmla="*/ 52 h 64"/>
                <a:gd name="T38" fmla="*/ 36 w 81"/>
                <a:gd name="T39" fmla="*/ 46 h 64"/>
                <a:gd name="T40" fmla="*/ 45 w 81"/>
                <a:gd name="T41" fmla="*/ 39 h 64"/>
                <a:gd name="T42" fmla="*/ 54 w 81"/>
                <a:gd name="T43" fmla="*/ 33 h 64"/>
                <a:gd name="T44" fmla="*/ 61 w 81"/>
                <a:gd name="T45" fmla="*/ 26 h 64"/>
                <a:gd name="T46" fmla="*/ 69 w 81"/>
                <a:gd name="T47" fmla="*/ 20 h 64"/>
                <a:gd name="T48" fmla="*/ 78 w 81"/>
                <a:gd name="T49" fmla="*/ 13 h 64"/>
                <a:gd name="T50" fmla="*/ 79 w 81"/>
                <a:gd name="T51" fmla="*/ 12 h 64"/>
                <a:gd name="T52" fmla="*/ 81 w 81"/>
                <a:gd name="T53" fmla="*/ 9 h 64"/>
                <a:gd name="T54" fmla="*/ 81 w 81"/>
                <a:gd name="T55" fmla="*/ 6 h 64"/>
                <a:gd name="T56" fmla="*/ 79 w 81"/>
                <a:gd name="T57" fmla="*/ 3 h 64"/>
                <a:gd name="T58" fmla="*/ 77 w 81"/>
                <a:gd name="T59" fmla="*/ 2 h 64"/>
                <a:gd name="T60" fmla="*/ 74 w 81"/>
                <a:gd name="T61" fmla="*/ 0 h 64"/>
                <a:gd name="T62" fmla="*/ 71 w 81"/>
                <a:gd name="T63" fmla="*/ 0 h 64"/>
                <a:gd name="T64" fmla="*/ 68 w 81"/>
                <a:gd name="T65" fmla="*/ 2 h 64"/>
                <a:gd name="T66" fmla="*/ 68 w 81"/>
                <a:gd name="T67" fmla="*/ 2 h 6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1"/>
                <a:gd name="T103" fmla="*/ 0 h 64"/>
                <a:gd name="T104" fmla="*/ 81 w 81"/>
                <a:gd name="T105" fmla="*/ 64 h 6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1" h="64">
                  <a:moveTo>
                    <a:pt x="68" y="2"/>
                  </a:moveTo>
                  <a:lnTo>
                    <a:pt x="61" y="7"/>
                  </a:lnTo>
                  <a:lnTo>
                    <a:pt x="52" y="15"/>
                  </a:lnTo>
                  <a:lnTo>
                    <a:pt x="45" y="20"/>
                  </a:lnTo>
                  <a:lnTo>
                    <a:pt x="38" y="28"/>
                  </a:lnTo>
                  <a:lnTo>
                    <a:pt x="29" y="33"/>
                  </a:lnTo>
                  <a:lnTo>
                    <a:pt x="22" y="39"/>
                  </a:lnTo>
                  <a:lnTo>
                    <a:pt x="13" y="45"/>
                  </a:lnTo>
                  <a:lnTo>
                    <a:pt x="5" y="51"/>
                  </a:lnTo>
                  <a:lnTo>
                    <a:pt x="2" y="52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3" y="62"/>
                  </a:lnTo>
                  <a:lnTo>
                    <a:pt x="6" y="64"/>
                  </a:lnTo>
                  <a:lnTo>
                    <a:pt x="8" y="64"/>
                  </a:lnTo>
                  <a:lnTo>
                    <a:pt x="11" y="64"/>
                  </a:lnTo>
                  <a:lnTo>
                    <a:pt x="19" y="58"/>
                  </a:lnTo>
                  <a:lnTo>
                    <a:pt x="28" y="52"/>
                  </a:lnTo>
                  <a:lnTo>
                    <a:pt x="36" y="46"/>
                  </a:lnTo>
                  <a:lnTo>
                    <a:pt x="45" y="39"/>
                  </a:lnTo>
                  <a:lnTo>
                    <a:pt x="54" y="33"/>
                  </a:lnTo>
                  <a:lnTo>
                    <a:pt x="61" y="26"/>
                  </a:lnTo>
                  <a:lnTo>
                    <a:pt x="69" y="20"/>
                  </a:lnTo>
                  <a:lnTo>
                    <a:pt x="78" y="13"/>
                  </a:lnTo>
                  <a:lnTo>
                    <a:pt x="79" y="12"/>
                  </a:lnTo>
                  <a:lnTo>
                    <a:pt x="81" y="9"/>
                  </a:lnTo>
                  <a:lnTo>
                    <a:pt x="81" y="6"/>
                  </a:lnTo>
                  <a:lnTo>
                    <a:pt x="79" y="3"/>
                  </a:lnTo>
                  <a:lnTo>
                    <a:pt x="77" y="2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0" name="Freeform 47"/>
            <p:cNvSpPr>
              <a:spLocks/>
            </p:cNvSpPr>
            <p:nvPr/>
          </p:nvSpPr>
          <p:spPr bwMode="auto">
            <a:xfrm>
              <a:off x="7102" y="3385"/>
              <a:ext cx="79" cy="63"/>
            </a:xfrm>
            <a:custGeom>
              <a:avLst/>
              <a:gdLst>
                <a:gd name="T0" fmla="*/ 68 w 79"/>
                <a:gd name="T1" fmla="*/ 1 h 63"/>
                <a:gd name="T2" fmla="*/ 59 w 79"/>
                <a:gd name="T3" fmla="*/ 7 h 63"/>
                <a:gd name="T4" fmla="*/ 52 w 79"/>
                <a:gd name="T5" fmla="*/ 14 h 63"/>
                <a:gd name="T6" fmla="*/ 43 w 79"/>
                <a:gd name="T7" fmla="*/ 20 h 63"/>
                <a:gd name="T8" fmla="*/ 36 w 79"/>
                <a:gd name="T9" fmla="*/ 27 h 63"/>
                <a:gd name="T10" fmla="*/ 27 w 79"/>
                <a:gd name="T11" fmla="*/ 33 h 63"/>
                <a:gd name="T12" fmla="*/ 20 w 79"/>
                <a:gd name="T13" fmla="*/ 39 h 63"/>
                <a:gd name="T14" fmla="*/ 12 w 79"/>
                <a:gd name="T15" fmla="*/ 44 h 63"/>
                <a:gd name="T16" fmla="*/ 3 w 79"/>
                <a:gd name="T17" fmla="*/ 50 h 63"/>
                <a:gd name="T18" fmla="*/ 2 w 79"/>
                <a:gd name="T19" fmla="*/ 52 h 63"/>
                <a:gd name="T20" fmla="*/ 0 w 79"/>
                <a:gd name="T21" fmla="*/ 54 h 63"/>
                <a:gd name="T22" fmla="*/ 0 w 79"/>
                <a:gd name="T23" fmla="*/ 57 h 63"/>
                <a:gd name="T24" fmla="*/ 0 w 79"/>
                <a:gd name="T25" fmla="*/ 60 h 63"/>
                <a:gd name="T26" fmla="*/ 2 w 79"/>
                <a:gd name="T27" fmla="*/ 62 h 63"/>
                <a:gd name="T28" fmla="*/ 5 w 79"/>
                <a:gd name="T29" fmla="*/ 63 h 63"/>
                <a:gd name="T30" fmla="*/ 7 w 79"/>
                <a:gd name="T31" fmla="*/ 63 h 63"/>
                <a:gd name="T32" fmla="*/ 10 w 79"/>
                <a:gd name="T33" fmla="*/ 63 h 63"/>
                <a:gd name="T34" fmla="*/ 19 w 79"/>
                <a:gd name="T35" fmla="*/ 57 h 63"/>
                <a:gd name="T36" fmla="*/ 27 w 79"/>
                <a:gd name="T37" fmla="*/ 52 h 63"/>
                <a:gd name="T38" fmla="*/ 36 w 79"/>
                <a:gd name="T39" fmla="*/ 46 h 63"/>
                <a:gd name="T40" fmla="*/ 43 w 79"/>
                <a:gd name="T41" fmla="*/ 39 h 63"/>
                <a:gd name="T42" fmla="*/ 52 w 79"/>
                <a:gd name="T43" fmla="*/ 33 h 63"/>
                <a:gd name="T44" fmla="*/ 61 w 79"/>
                <a:gd name="T45" fmla="*/ 27 h 63"/>
                <a:gd name="T46" fmla="*/ 68 w 79"/>
                <a:gd name="T47" fmla="*/ 20 h 63"/>
                <a:gd name="T48" fmla="*/ 76 w 79"/>
                <a:gd name="T49" fmla="*/ 14 h 63"/>
                <a:gd name="T50" fmla="*/ 78 w 79"/>
                <a:gd name="T51" fmla="*/ 11 h 63"/>
                <a:gd name="T52" fmla="*/ 79 w 79"/>
                <a:gd name="T53" fmla="*/ 8 h 63"/>
                <a:gd name="T54" fmla="*/ 79 w 79"/>
                <a:gd name="T55" fmla="*/ 5 h 63"/>
                <a:gd name="T56" fmla="*/ 78 w 79"/>
                <a:gd name="T57" fmla="*/ 3 h 63"/>
                <a:gd name="T58" fmla="*/ 75 w 79"/>
                <a:gd name="T59" fmla="*/ 1 h 63"/>
                <a:gd name="T60" fmla="*/ 73 w 79"/>
                <a:gd name="T61" fmla="*/ 0 h 63"/>
                <a:gd name="T62" fmla="*/ 71 w 79"/>
                <a:gd name="T63" fmla="*/ 0 h 63"/>
                <a:gd name="T64" fmla="*/ 68 w 79"/>
                <a:gd name="T65" fmla="*/ 1 h 63"/>
                <a:gd name="T66" fmla="*/ 68 w 79"/>
                <a:gd name="T67" fmla="*/ 1 h 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9"/>
                <a:gd name="T103" fmla="*/ 0 h 63"/>
                <a:gd name="T104" fmla="*/ 79 w 79"/>
                <a:gd name="T105" fmla="*/ 63 h 6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9" h="63">
                  <a:moveTo>
                    <a:pt x="68" y="1"/>
                  </a:moveTo>
                  <a:lnTo>
                    <a:pt x="59" y="7"/>
                  </a:lnTo>
                  <a:lnTo>
                    <a:pt x="52" y="14"/>
                  </a:lnTo>
                  <a:lnTo>
                    <a:pt x="43" y="20"/>
                  </a:lnTo>
                  <a:lnTo>
                    <a:pt x="36" y="27"/>
                  </a:lnTo>
                  <a:lnTo>
                    <a:pt x="27" y="33"/>
                  </a:lnTo>
                  <a:lnTo>
                    <a:pt x="20" y="39"/>
                  </a:lnTo>
                  <a:lnTo>
                    <a:pt x="12" y="44"/>
                  </a:lnTo>
                  <a:lnTo>
                    <a:pt x="3" y="50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2" y="62"/>
                  </a:lnTo>
                  <a:lnTo>
                    <a:pt x="5" y="63"/>
                  </a:lnTo>
                  <a:lnTo>
                    <a:pt x="7" y="63"/>
                  </a:lnTo>
                  <a:lnTo>
                    <a:pt x="10" y="63"/>
                  </a:lnTo>
                  <a:lnTo>
                    <a:pt x="19" y="57"/>
                  </a:lnTo>
                  <a:lnTo>
                    <a:pt x="27" y="52"/>
                  </a:lnTo>
                  <a:lnTo>
                    <a:pt x="36" y="46"/>
                  </a:lnTo>
                  <a:lnTo>
                    <a:pt x="43" y="39"/>
                  </a:lnTo>
                  <a:lnTo>
                    <a:pt x="52" y="33"/>
                  </a:lnTo>
                  <a:lnTo>
                    <a:pt x="61" y="27"/>
                  </a:lnTo>
                  <a:lnTo>
                    <a:pt x="68" y="20"/>
                  </a:lnTo>
                  <a:lnTo>
                    <a:pt x="76" y="14"/>
                  </a:lnTo>
                  <a:lnTo>
                    <a:pt x="78" y="11"/>
                  </a:lnTo>
                  <a:lnTo>
                    <a:pt x="79" y="8"/>
                  </a:lnTo>
                  <a:lnTo>
                    <a:pt x="79" y="5"/>
                  </a:lnTo>
                  <a:lnTo>
                    <a:pt x="78" y="3"/>
                  </a:lnTo>
                  <a:lnTo>
                    <a:pt x="75" y="1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1" name="Freeform 48"/>
            <p:cNvSpPr>
              <a:spLocks/>
            </p:cNvSpPr>
            <p:nvPr/>
          </p:nvSpPr>
          <p:spPr bwMode="auto">
            <a:xfrm>
              <a:off x="6447" y="4225"/>
              <a:ext cx="99" cy="80"/>
            </a:xfrm>
            <a:custGeom>
              <a:avLst/>
              <a:gdLst>
                <a:gd name="T0" fmla="*/ 85 w 99"/>
                <a:gd name="T1" fmla="*/ 2 h 80"/>
                <a:gd name="T2" fmla="*/ 75 w 99"/>
                <a:gd name="T3" fmla="*/ 9 h 80"/>
                <a:gd name="T4" fmla="*/ 65 w 99"/>
                <a:gd name="T5" fmla="*/ 18 h 80"/>
                <a:gd name="T6" fmla="*/ 56 w 99"/>
                <a:gd name="T7" fmla="*/ 25 h 80"/>
                <a:gd name="T8" fmla="*/ 46 w 99"/>
                <a:gd name="T9" fmla="*/ 32 h 80"/>
                <a:gd name="T10" fmla="*/ 36 w 99"/>
                <a:gd name="T11" fmla="*/ 41 h 80"/>
                <a:gd name="T12" fmla="*/ 26 w 99"/>
                <a:gd name="T13" fmla="*/ 48 h 80"/>
                <a:gd name="T14" fmla="*/ 15 w 99"/>
                <a:gd name="T15" fmla="*/ 55 h 80"/>
                <a:gd name="T16" fmla="*/ 5 w 99"/>
                <a:gd name="T17" fmla="*/ 62 h 80"/>
                <a:gd name="T18" fmla="*/ 2 w 99"/>
                <a:gd name="T19" fmla="*/ 64 h 80"/>
                <a:gd name="T20" fmla="*/ 0 w 99"/>
                <a:gd name="T21" fmla="*/ 67 h 80"/>
                <a:gd name="T22" fmla="*/ 0 w 99"/>
                <a:gd name="T23" fmla="*/ 71 h 80"/>
                <a:gd name="T24" fmla="*/ 0 w 99"/>
                <a:gd name="T25" fmla="*/ 74 h 80"/>
                <a:gd name="T26" fmla="*/ 3 w 99"/>
                <a:gd name="T27" fmla="*/ 77 h 80"/>
                <a:gd name="T28" fmla="*/ 6 w 99"/>
                <a:gd name="T29" fmla="*/ 78 h 80"/>
                <a:gd name="T30" fmla="*/ 10 w 99"/>
                <a:gd name="T31" fmla="*/ 80 h 80"/>
                <a:gd name="T32" fmla="*/ 13 w 99"/>
                <a:gd name="T33" fmla="*/ 78 h 80"/>
                <a:gd name="T34" fmla="*/ 19 w 99"/>
                <a:gd name="T35" fmla="*/ 75 h 80"/>
                <a:gd name="T36" fmla="*/ 26 w 99"/>
                <a:gd name="T37" fmla="*/ 71 h 80"/>
                <a:gd name="T38" fmla="*/ 32 w 99"/>
                <a:gd name="T39" fmla="*/ 67 h 80"/>
                <a:gd name="T40" fmla="*/ 38 w 99"/>
                <a:gd name="T41" fmla="*/ 62 h 80"/>
                <a:gd name="T42" fmla="*/ 45 w 99"/>
                <a:gd name="T43" fmla="*/ 57 h 80"/>
                <a:gd name="T44" fmla="*/ 52 w 99"/>
                <a:gd name="T45" fmla="*/ 51 h 80"/>
                <a:gd name="T46" fmla="*/ 59 w 99"/>
                <a:gd name="T47" fmla="*/ 45 h 80"/>
                <a:gd name="T48" fmla="*/ 68 w 99"/>
                <a:gd name="T49" fmla="*/ 39 h 80"/>
                <a:gd name="T50" fmla="*/ 75 w 99"/>
                <a:gd name="T51" fmla="*/ 33 h 80"/>
                <a:gd name="T52" fmla="*/ 82 w 99"/>
                <a:gd name="T53" fmla="*/ 28 h 80"/>
                <a:gd name="T54" fmla="*/ 89 w 99"/>
                <a:gd name="T55" fmla="*/ 22 h 80"/>
                <a:gd name="T56" fmla="*/ 96 w 99"/>
                <a:gd name="T57" fmla="*/ 16 h 80"/>
                <a:gd name="T58" fmla="*/ 99 w 99"/>
                <a:gd name="T59" fmla="*/ 13 h 80"/>
                <a:gd name="T60" fmla="*/ 99 w 99"/>
                <a:gd name="T61" fmla="*/ 10 h 80"/>
                <a:gd name="T62" fmla="*/ 99 w 99"/>
                <a:gd name="T63" fmla="*/ 6 h 80"/>
                <a:gd name="T64" fmla="*/ 98 w 99"/>
                <a:gd name="T65" fmla="*/ 3 h 80"/>
                <a:gd name="T66" fmla="*/ 95 w 99"/>
                <a:gd name="T67" fmla="*/ 0 h 80"/>
                <a:gd name="T68" fmla="*/ 92 w 99"/>
                <a:gd name="T69" fmla="*/ 0 h 80"/>
                <a:gd name="T70" fmla="*/ 88 w 99"/>
                <a:gd name="T71" fmla="*/ 0 h 80"/>
                <a:gd name="T72" fmla="*/ 85 w 99"/>
                <a:gd name="T73" fmla="*/ 2 h 80"/>
                <a:gd name="T74" fmla="*/ 85 w 99"/>
                <a:gd name="T75" fmla="*/ 2 h 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9"/>
                <a:gd name="T115" fmla="*/ 0 h 80"/>
                <a:gd name="T116" fmla="*/ 99 w 99"/>
                <a:gd name="T117" fmla="*/ 80 h 8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9" h="80">
                  <a:moveTo>
                    <a:pt x="85" y="2"/>
                  </a:moveTo>
                  <a:lnTo>
                    <a:pt x="75" y="9"/>
                  </a:lnTo>
                  <a:lnTo>
                    <a:pt x="65" y="18"/>
                  </a:lnTo>
                  <a:lnTo>
                    <a:pt x="56" y="25"/>
                  </a:lnTo>
                  <a:lnTo>
                    <a:pt x="46" y="32"/>
                  </a:lnTo>
                  <a:lnTo>
                    <a:pt x="36" y="41"/>
                  </a:lnTo>
                  <a:lnTo>
                    <a:pt x="26" y="48"/>
                  </a:lnTo>
                  <a:lnTo>
                    <a:pt x="15" y="55"/>
                  </a:lnTo>
                  <a:lnTo>
                    <a:pt x="5" y="62"/>
                  </a:lnTo>
                  <a:lnTo>
                    <a:pt x="2" y="64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4"/>
                  </a:lnTo>
                  <a:lnTo>
                    <a:pt x="3" y="77"/>
                  </a:lnTo>
                  <a:lnTo>
                    <a:pt x="6" y="78"/>
                  </a:lnTo>
                  <a:lnTo>
                    <a:pt x="10" y="80"/>
                  </a:lnTo>
                  <a:lnTo>
                    <a:pt x="13" y="78"/>
                  </a:lnTo>
                  <a:lnTo>
                    <a:pt x="19" y="75"/>
                  </a:lnTo>
                  <a:lnTo>
                    <a:pt x="26" y="71"/>
                  </a:lnTo>
                  <a:lnTo>
                    <a:pt x="32" y="67"/>
                  </a:lnTo>
                  <a:lnTo>
                    <a:pt x="38" y="62"/>
                  </a:lnTo>
                  <a:lnTo>
                    <a:pt x="45" y="57"/>
                  </a:lnTo>
                  <a:lnTo>
                    <a:pt x="52" y="51"/>
                  </a:lnTo>
                  <a:lnTo>
                    <a:pt x="59" y="45"/>
                  </a:lnTo>
                  <a:lnTo>
                    <a:pt x="68" y="39"/>
                  </a:lnTo>
                  <a:lnTo>
                    <a:pt x="75" y="33"/>
                  </a:lnTo>
                  <a:lnTo>
                    <a:pt x="82" y="28"/>
                  </a:lnTo>
                  <a:lnTo>
                    <a:pt x="89" y="22"/>
                  </a:lnTo>
                  <a:lnTo>
                    <a:pt x="96" y="16"/>
                  </a:lnTo>
                  <a:lnTo>
                    <a:pt x="99" y="13"/>
                  </a:lnTo>
                  <a:lnTo>
                    <a:pt x="99" y="10"/>
                  </a:lnTo>
                  <a:lnTo>
                    <a:pt x="99" y="6"/>
                  </a:lnTo>
                  <a:lnTo>
                    <a:pt x="98" y="3"/>
                  </a:lnTo>
                  <a:lnTo>
                    <a:pt x="95" y="0"/>
                  </a:lnTo>
                  <a:lnTo>
                    <a:pt x="92" y="0"/>
                  </a:lnTo>
                  <a:lnTo>
                    <a:pt x="88" y="0"/>
                  </a:lnTo>
                  <a:lnTo>
                    <a:pt x="8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2" name="Freeform 49"/>
            <p:cNvSpPr>
              <a:spLocks/>
            </p:cNvSpPr>
            <p:nvPr/>
          </p:nvSpPr>
          <p:spPr bwMode="auto">
            <a:xfrm>
              <a:off x="5422" y="3986"/>
              <a:ext cx="100" cy="80"/>
            </a:xfrm>
            <a:custGeom>
              <a:avLst/>
              <a:gdLst>
                <a:gd name="T0" fmla="*/ 84 w 100"/>
                <a:gd name="T1" fmla="*/ 2 h 80"/>
                <a:gd name="T2" fmla="*/ 74 w 100"/>
                <a:gd name="T3" fmla="*/ 9 h 80"/>
                <a:gd name="T4" fmla="*/ 64 w 100"/>
                <a:gd name="T5" fmla="*/ 18 h 80"/>
                <a:gd name="T6" fmla="*/ 56 w 100"/>
                <a:gd name="T7" fmla="*/ 25 h 80"/>
                <a:gd name="T8" fmla="*/ 46 w 100"/>
                <a:gd name="T9" fmla="*/ 32 h 80"/>
                <a:gd name="T10" fmla="*/ 36 w 100"/>
                <a:gd name="T11" fmla="*/ 41 h 80"/>
                <a:gd name="T12" fmla="*/ 25 w 100"/>
                <a:gd name="T13" fmla="*/ 48 h 80"/>
                <a:gd name="T14" fmla="*/ 15 w 100"/>
                <a:gd name="T15" fmla="*/ 55 h 80"/>
                <a:gd name="T16" fmla="*/ 5 w 100"/>
                <a:gd name="T17" fmla="*/ 62 h 80"/>
                <a:gd name="T18" fmla="*/ 2 w 100"/>
                <a:gd name="T19" fmla="*/ 64 h 80"/>
                <a:gd name="T20" fmla="*/ 0 w 100"/>
                <a:gd name="T21" fmla="*/ 67 h 80"/>
                <a:gd name="T22" fmla="*/ 0 w 100"/>
                <a:gd name="T23" fmla="*/ 71 h 80"/>
                <a:gd name="T24" fmla="*/ 0 w 100"/>
                <a:gd name="T25" fmla="*/ 74 h 80"/>
                <a:gd name="T26" fmla="*/ 2 w 100"/>
                <a:gd name="T27" fmla="*/ 77 h 80"/>
                <a:gd name="T28" fmla="*/ 5 w 100"/>
                <a:gd name="T29" fmla="*/ 78 h 80"/>
                <a:gd name="T30" fmla="*/ 10 w 100"/>
                <a:gd name="T31" fmla="*/ 80 h 80"/>
                <a:gd name="T32" fmla="*/ 13 w 100"/>
                <a:gd name="T33" fmla="*/ 78 h 80"/>
                <a:gd name="T34" fmla="*/ 24 w 100"/>
                <a:gd name="T35" fmla="*/ 71 h 80"/>
                <a:gd name="T36" fmla="*/ 34 w 100"/>
                <a:gd name="T37" fmla="*/ 64 h 80"/>
                <a:gd name="T38" fmla="*/ 46 w 100"/>
                <a:gd name="T39" fmla="*/ 57 h 80"/>
                <a:gd name="T40" fmla="*/ 56 w 100"/>
                <a:gd name="T41" fmla="*/ 49 h 80"/>
                <a:gd name="T42" fmla="*/ 66 w 100"/>
                <a:gd name="T43" fmla="*/ 41 h 80"/>
                <a:gd name="T44" fmla="*/ 76 w 100"/>
                <a:gd name="T45" fmla="*/ 32 h 80"/>
                <a:gd name="T46" fmla="*/ 86 w 100"/>
                <a:gd name="T47" fmla="*/ 25 h 80"/>
                <a:gd name="T48" fmla="*/ 96 w 100"/>
                <a:gd name="T49" fmla="*/ 16 h 80"/>
                <a:gd name="T50" fmla="*/ 99 w 100"/>
                <a:gd name="T51" fmla="*/ 13 h 80"/>
                <a:gd name="T52" fmla="*/ 100 w 100"/>
                <a:gd name="T53" fmla="*/ 11 h 80"/>
                <a:gd name="T54" fmla="*/ 100 w 100"/>
                <a:gd name="T55" fmla="*/ 6 h 80"/>
                <a:gd name="T56" fmla="*/ 97 w 100"/>
                <a:gd name="T57" fmla="*/ 3 h 80"/>
                <a:gd name="T58" fmla="*/ 94 w 100"/>
                <a:gd name="T59" fmla="*/ 0 h 80"/>
                <a:gd name="T60" fmla="*/ 92 w 100"/>
                <a:gd name="T61" fmla="*/ 0 h 80"/>
                <a:gd name="T62" fmla="*/ 87 w 100"/>
                <a:gd name="T63" fmla="*/ 0 h 80"/>
                <a:gd name="T64" fmla="*/ 84 w 100"/>
                <a:gd name="T65" fmla="*/ 2 h 80"/>
                <a:gd name="T66" fmla="*/ 84 w 100"/>
                <a:gd name="T67" fmla="*/ 2 h 8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0"/>
                <a:gd name="T103" fmla="*/ 0 h 80"/>
                <a:gd name="T104" fmla="*/ 100 w 100"/>
                <a:gd name="T105" fmla="*/ 80 h 8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0" h="80">
                  <a:moveTo>
                    <a:pt x="84" y="2"/>
                  </a:moveTo>
                  <a:lnTo>
                    <a:pt x="74" y="9"/>
                  </a:lnTo>
                  <a:lnTo>
                    <a:pt x="64" y="18"/>
                  </a:lnTo>
                  <a:lnTo>
                    <a:pt x="56" y="25"/>
                  </a:lnTo>
                  <a:lnTo>
                    <a:pt x="46" y="32"/>
                  </a:lnTo>
                  <a:lnTo>
                    <a:pt x="36" y="41"/>
                  </a:lnTo>
                  <a:lnTo>
                    <a:pt x="25" y="48"/>
                  </a:lnTo>
                  <a:lnTo>
                    <a:pt x="15" y="55"/>
                  </a:lnTo>
                  <a:lnTo>
                    <a:pt x="5" y="62"/>
                  </a:lnTo>
                  <a:lnTo>
                    <a:pt x="2" y="64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4"/>
                  </a:lnTo>
                  <a:lnTo>
                    <a:pt x="2" y="77"/>
                  </a:lnTo>
                  <a:lnTo>
                    <a:pt x="5" y="78"/>
                  </a:lnTo>
                  <a:lnTo>
                    <a:pt x="10" y="80"/>
                  </a:lnTo>
                  <a:lnTo>
                    <a:pt x="13" y="78"/>
                  </a:lnTo>
                  <a:lnTo>
                    <a:pt x="24" y="71"/>
                  </a:lnTo>
                  <a:lnTo>
                    <a:pt x="34" y="64"/>
                  </a:lnTo>
                  <a:lnTo>
                    <a:pt x="46" y="57"/>
                  </a:lnTo>
                  <a:lnTo>
                    <a:pt x="56" y="49"/>
                  </a:lnTo>
                  <a:lnTo>
                    <a:pt x="66" y="41"/>
                  </a:lnTo>
                  <a:lnTo>
                    <a:pt x="76" y="32"/>
                  </a:lnTo>
                  <a:lnTo>
                    <a:pt x="86" y="25"/>
                  </a:lnTo>
                  <a:lnTo>
                    <a:pt x="96" y="16"/>
                  </a:lnTo>
                  <a:lnTo>
                    <a:pt x="99" y="13"/>
                  </a:lnTo>
                  <a:lnTo>
                    <a:pt x="100" y="11"/>
                  </a:lnTo>
                  <a:lnTo>
                    <a:pt x="100" y="6"/>
                  </a:lnTo>
                  <a:lnTo>
                    <a:pt x="97" y="3"/>
                  </a:lnTo>
                  <a:lnTo>
                    <a:pt x="94" y="0"/>
                  </a:lnTo>
                  <a:lnTo>
                    <a:pt x="92" y="0"/>
                  </a:lnTo>
                  <a:lnTo>
                    <a:pt x="87" y="0"/>
                  </a:lnTo>
                  <a:lnTo>
                    <a:pt x="8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232160" y="1953986"/>
            <a:ext cx="2683240" cy="636814"/>
            <a:chOff x="-129915" y="2031530"/>
            <a:chExt cx="2683240" cy="636814"/>
          </a:xfrm>
        </p:grpSpPr>
        <p:sp>
          <p:nvSpPr>
            <p:cNvPr id="47" name="Rectangle 46"/>
            <p:cNvSpPr/>
            <p:nvPr/>
          </p:nvSpPr>
          <p:spPr>
            <a:xfrm>
              <a:off x="381000" y="2099760"/>
              <a:ext cx="2172325" cy="500354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White Belt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-129915" y="2031530"/>
              <a:ext cx="739515" cy="636814"/>
              <a:chOff x="-129915" y="2031530"/>
              <a:chExt cx="739515" cy="636814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-129915" y="2031530"/>
                <a:ext cx="739515" cy="636814"/>
                <a:chOff x="4191000" y="2667000"/>
                <a:chExt cx="1219200" cy="1066800"/>
              </a:xfrm>
            </p:grpSpPr>
            <p:sp>
              <p:nvSpPr>
                <p:cNvPr id="51" name="Rounded Rectangle 50"/>
                <p:cNvSpPr/>
                <p:nvPr/>
              </p:nvSpPr>
              <p:spPr>
                <a:xfrm>
                  <a:off x="4191000" y="2667000"/>
                  <a:ext cx="1219200" cy="10668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bg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189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ounded Rectangle 51"/>
                <p:cNvSpPr/>
                <p:nvPr/>
              </p:nvSpPr>
              <p:spPr>
                <a:xfrm>
                  <a:off x="4343400" y="2895600"/>
                  <a:ext cx="914400" cy="609600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0" name="Rounded Rectangle 49"/>
              <p:cNvSpPr/>
              <p:nvPr/>
            </p:nvSpPr>
            <p:spPr>
              <a:xfrm>
                <a:off x="-52257" y="2304450"/>
                <a:ext cx="554636" cy="90973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3" b="63779"/>
          <a:stretch/>
        </p:blipFill>
        <p:spPr>
          <a:xfrm>
            <a:off x="381000" y="3048000"/>
            <a:ext cx="7943192" cy="23774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72028" y="3045023"/>
            <a:ext cx="1628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English Folk Song</a:t>
            </a:r>
            <a:endParaRPr lang="en-US" sz="1400" dirty="0"/>
          </a:p>
        </p:txBody>
      </p:sp>
      <p:pic>
        <p:nvPicPr>
          <p:cNvPr id="53" name="02 Hot Cross Buns pg 6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58200" y="5715000"/>
            <a:ext cx="304800" cy="304800"/>
          </a:xfrm>
          <a:prstGeom prst="rect">
            <a:avLst/>
          </a:prstGeom>
        </p:spPr>
      </p:pic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091571"/>
              </p:ext>
            </p:extLst>
          </p:nvPr>
        </p:nvGraphicFramePr>
        <p:xfrm>
          <a:off x="8229600" y="3340100"/>
          <a:ext cx="60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4-A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4-B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4-C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5-A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5-B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5-C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00" fill="hold"/>
                                        <p:tgtEl>
                                          <p:spTgt spid="4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0333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2743200"/>
            <a:ext cx="1828800" cy="3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8229600" cy="1143000"/>
          </a:xfrm>
        </p:spPr>
        <p:txBody>
          <a:bodyPr/>
          <a:lstStyle/>
          <a:p>
            <a:r>
              <a:rPr lang="en-US" dirty="0" smtClean="0"/>
              <a:t>Fingering Charts</a:t>
            </a:r>
            <a:br>
              <a:rPr lang="en-US" dirty="0" smtClean="0"/>
            </a:br>
            <a:r>
              <a:rPr lang="en-US" dirty="0" smtClean="0"/>
              <a:t>B, A, 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768850"/>
            <a:ext cx="1828800" cy="3784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2768849"/>
            <a:ext cx="1828800" cy="3784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1828800"/>
            <a:ext cx="2133600" cy="139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xplosion 2 2"/>
          <p:cNvSpPr/>
          <p:nvPr/>
        </p:nvSpPr>
        <p:spPr>
          <a:xfrm>
            <a:off x="-152400" y="-152400"/>
            <a:ext cx="3093357" cy="2209800"/>
          </a:xfrm>
          <a:prstGeom prst="irregularSeal2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mbria" pitchFamily="18" charset="0"/>
              </a:rPr>
              <a:t>Memorize your fingerings</a:t>
            </a:r>
            <a:endParaRPr lang="en-US" b="1" dirty="0">
              <a:latin typeface="Cambria" pitchFamily="1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0" y="1828800"/>
            <a:ext cx="2133600" cy="139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8200" y="1828800"/>
            <a:ext cx="2209800" cy="144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2"/>
          <p:cNvSpPr>
            <a:spLocks noChangeArrowheads="1"/>
          </p:cNvSpPr>
          <p:nvPr/>
        </p:nvSpPr>
        <p:spPr bwMode="auto">
          <a:xfrm>
            <a:off x="381000" y="1828800"/>
            <a:ext cx="8382000" cy="441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     Merrily We Roll Along</a:t>
            </a:r>
            <a:br>
              <a:rPr lang="en-US" dirty="0" smtClean="0"/>
            </a:br>
            <a:r>
              <a:rPr lang="en-US" sz="2000" dirty="0" smtClean="0"/>
              <a:t>CD #4</a:t>
            </a:r>
            <a:endParaRPr lang="en-US" dirty="0" smtClean="0"/>
          </a:p>
        </p:txBody>
      </p:sp>
      <p:sp>
        <p:nvSpPr>
          <p:cNvPr id="13317" name="Line 8"/>
          <p:cNvSpPr>
            <a:spLocks noChangeShapeType="1"/>
          </p:cNvSpPr>
          <p:nvPr/>
        </p:nvSpPr>
        <p:spPr bwMode="auto">
          <a:xfrm>
            <a:off x="457200" y="1447800"/>
            <a:ext cx="830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177" name="Picture 9">
            <a:hlinkClick r:id="" action="ppaction://media"/>
          </p:cNvPr>
          <p:cNvPicPr>
            <a:picLocks noRot="1" noChangeAspect="1" noChangeArrowheads="1"/>
          </p:cNvPicPr>
          <p:nvPr>
            <a:audioCd>
              <a:st track="4"/>
              <a:end track="4" time="43"/>
            </a:audioCd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733800" y="1066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0" descr="j02807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60338"/>
            <a:ext cx="1905000" cy="1165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6079760" y="2106386"/>
            <a:ext cx="2683240" cy="636814"/>
            <a:chOff x="-129915" y="2031530"/>
            <a:chExt cx="2683240" cy="636814"/>
          </a:xfrm>
        </p:grpSpPr>
        <p:sp>
          <p:nvSpPr>
            <p:cNvPr id="10" name="Rectangle 9"/>
            <p:cNvSpPr/>
            <p:nvPr/>
          </p:nvSpPr>
          <p:spPr>
            <a:xfrm>
              <a:off x="381000" y="2099760"/>
              <a:ext cx="2172325" cy="50035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Yellow Belt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-129915" y="2031530"/>
              <a:ext cx="739515" cy="636814"/>
              <a:chOff x="-129915" y="2031530"/>
              <a:chExt cx="739515" cy="636814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-129915" y="2031530"/>
                <a:ext cx="739515" cy="636814"/>
                <a:chOff x="4191000" y="2667000"/>
                <a:chExt cx="1219200" cy="1066800"/>
              </a:xfrm>
            </p:grpSpPr>
            <p:sp>
              <p:nvSpPr>
                <p:cNvPr id="14" name="Rounded Rectangle 13"/>
                <p:cNvSpPr/>
                <p:nvPr/>
              </p:nvSpPr>
              <p:spPr>
                <a:xfrm>
                  <a:off x="4191000" y="2667000"/>
                  <a:ext cx="1219200" cy="10668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bg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189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ounded Rectangle 14"/>
                <p:cNvSpPr/>
                <p:nvPr/>
              </p:nvSpPr>
              <p:spPr>
                <a:xfrm>
                  <a:off x="4343400" y="2895600"/>
                  <a:ext cx="914400" cy="609600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" name="Rounded Rectangle 12"/>
              <p:cNvSpPr/>
              <p:nvPr/>
            </p:nvSpPr>
            <p:spPr>
              <a:xfrm>
                <a:off x="-52257" y="2304450"/>
                <a:ext cx="554636" cy="90973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6" name="04 Merrily We Roll Along pg 7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05800" y="5791200"/>
            <a:ext cx="304800" cy="304800"/>
          </a:xfrm>
          <a:prstGeom prst="rect">
            <a:avLst/>
          </a:prstGeom>
        </p:spPr>
      </p:pic>
      <p:pic>
        <p:nvPicPr>
          <p:cNvPr id="26" name="Picture 25" descr="Merrily We Roll Along.mscz-1.png"/>
          <p:cNvPicPr>
            <a:picLocks noChangeAspect="1"/>
          </p:cNvPicPr>
          <p:nvPr/>
        </p:nvPicPr>
        <p:blipFill>
          <a:blip r:embed="rId7"/>
          <a:srcRect l="2419" t="5131" r="2419" b="63284"/>
          <a:stretch>
            <a:fillRect/>
          </a:stretch>
        </p:blipFill>
        <p:spPr>
          <a:xfrm>
            <a:off x="612131" y="1828800"/>
            <a:ext cx="7693669" cy="3611957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6248400" y="3204792"/>
            <a:ext cx="1905000" cy="859971"/>
          </a:xfrm>
          <a:prstGeom prst="ellipse">
            <a:avLst/>
          </a:prstGeom>
          <a:noFill/>
          <a:ln>
            <a:solidFill>
              <a:srgbClr val="D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2031"/>
              </p:ext>
            </p:extLst>
          </p:nvPr>
        </p:nvGraphicFramePr>
        <p:xfrm>
          <a:off x="8229600" y="3340100"/>
          <a:ext cx="60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4-A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4-B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4-C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5-A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5-B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5-C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3000" fill="hold"/>
                                        <p:tgtEl>
                                          <p:spTgt spid="71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7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7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329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9" grpId="0" animBg="1"/>
      <p:bldP spid="1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bullseyeview.s3.amazonaws.com/wp-content/uploads/2014/07/bullsey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39" y="2040341"/>
            <a:ext cx="762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457200" y="1447800"/>
            <a:ext cx="830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48" name="Picture 8">
            <a:hlinkClick r:id="" action="ppaction://media"/>
          </p:cNvPr>
          <p:cNvPicPr>
            <a:picLocks noRot="1" noChangeAspect="1" noChangeArrowheads="1"/>
          </p:cNvPicPr>
          <p:nvPr>
            <a:audioCd>
              <a:st track="3"/>
              <a:end track="3" time="45"/>
            </a:audioCd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886200" y="1066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0" descr="franc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04322" y="838200"/>
            <a:ext cx="1600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8" b="63306"/>
          <a:stretch/>
        </p:blipFill>
        <p:spPr>
          <a:xfrm>
            <a:off x="-170892" y="1828800"/>
            <a:ext cx="8705292" cy="3214457"/>
          </a:xfrm>
          <a:prstGeom prst="rect">
            <a:avLst/>
          </a:prstGeom>
        </p:spPr>
      </p:pic>
      <p:sp>
        <p:nvSpPr>
          <p:cNvPr id="11" name="Horizontal Scroll 10"/>
          <p:cNvSpPr/>
          <p:nvPr/>
        </p:nvSpPr>
        <p:spPr>
          <a:xfrm rot="20605825">
            <a:off x="216343" y="332966"/>
            <a:ext cx="2284555" cy="1315501"/>
          </a:xfrm>
          <a:prstGeom prst="horizontalScroll">
            <a:avLst/>
          </a:prstGeom>
          <a:solidFill>
            <a:srgbClr val="D6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Practice</a:t>
            </a:r>
            <a:endParaRPr lang="en-US" sz="2000" b="1" dirty="0"/>
          </a:p>
        </p:txBody>
      </p:sp>
      <p:sp>
        <p:nvSpPr>
          <p:cNvPr id="4" name="Oval 3"/>
          <p:cNvSpPr/>
          <p:nvPr/>
        </p:nvSpPr>
        <p:spPr>
          <a:xfrm>
            <a:off x="4572000" y="2667000"/>
            <a:ext cx="914400" cy="859971"/>
          </a:xfrm>
          <a:prstGeom prst="ellipse">
            <a:avLst/>
          </a:prstGeom>
          <a:noFill/>
          <a:ln>
            <a:solidFill>
              <a:srgbClr val="D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French Song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CD #3</a:t>
            </a:r>
            <a:endParaRPr lang="en-US" dirty="0" smtClean="0"/>
          </a:p>
        </p:txBody>
      </p:sp>
      <p:pic>
        <p:nvPicPr>
          <p:cNvPr id="12" name="03 French Song pg 7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34400" y="6248400"/>
            <a:ext cx="304800" cy="30480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419600" y="4038600"/>
            <a:ext cx="914400" cy="859971"/>
          </a:xfrm>
          <a:prstGeom prst="ellipse">
            <a:avLst/>
          </a:prstGeom>
          <a:noFill/>
          <a:ln>
            <a:solidFill>
              <a:srgbClr val="D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205740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legato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5310" y="2057400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-smoothly &amp; connected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5246" y="3048000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_     _  </a:t>
            </a:r>
            <a:r>
              <a:rPr lang="en-US" sz="800" b="1" dirty="0" smtClean="0"/>
              <a:t>   </a:t>
            </a:r>
            <a:r>
              <a:rPr lang="en-US" b="1" dirty="0" smtClean="0"/>
              <a:t>  _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416647" y="294252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_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026391" y="266379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_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770051" y="295617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_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59429" y="344066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simlie</a:t>
            </a:r>
            <a:endParaRPr lang="en-US" i="1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104565"/>
              </p:ext>
            </p:extLst>
          </p:nvPr>
        </p:nvGraphicFramePr>
        <p:xfrm>
          <a:off x="8305800" y="3340100"/>
          <a:ext cx="60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4-A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4-B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4-C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5-A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5-B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5-C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5000" fill="hold"/>
                                        <p:tgtEl>
                                          <p:spTgt spid="102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8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8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545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" grpId="0" animBg="1"/>
      <p:bldP spid="1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Fingering:  E</a:t>
            </a:r>
          </a:p>
        </p:txBody>
      </p:sp>
      <p:sp>
        <p:nvSpPr>
          <p:cNvPr id="4" name="Explosion 2 3"/>
          <p:cNvSpPr/>
          <p:nvPr/>
        </p:nvSpPr>
        <p:spPr>
          <a:xfrm>
            <a:off x="-152400" y="-152400"/>
            <a:ext cx="3093357" cy="2209800"/>
          </a:xfrm>
          <a:prstGeom prst="irregularSeal2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mbria" pitchFamily="18" charset="0"/>
              </a:rPr>
              <a:t>Memorize your fingerings</a:t>
            </a:r>
            <a:endParaRPr lang="en-US" b="1" dirty="0">
              <a:latin typeface="Cambr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2647950"/>
            <a:ext cx="192405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1447800"/>
            <a:ext cx="23717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381000" y="1828800"/>
            <a:ext cx="8382000" cy="441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r" eaLnBrk="1" hangingPunct="1"/>
            <a:r>
              <a:rPr lang="en-US" dirty="0" smtClean="0"/>
              <a:t>Star Light, Star Bright</a:t>
            </a:r>
            <a:br>
              <a:rPr lang="en-US" dirty="0" smtClean="0"/>
            </a:br>
            <a:r>
              <a:rPr lang="en-US" sz="2000" dirty="0" smtClean="0"/>
              <a:t>piano acc.</a:t>
            </a:r>
            <a:endParaRPr lang="en-US" dirty="0" smtClean="0"/>
          </a:p>
        </p:txBody>
      </p:sp>
      <p:sp>
        <p:nvSpPr>
          <p:cNvPr id="16390" name="Line 8"/>
          <p:cNvSpPr>
            <a:spLocks noChangeShapeType="1"/>
          </p:cNvSpPr>
          <p:nvPr/>
        </p:nvSpPr>
        <p:spPr bwMode="auto">
          <a:xfrm>
            <a:off x="457200" y="1447800"/>
            <a:ext cx="830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6394" name="Picture 12" descr="NA01244_%5b1%5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52401"/>
            <a:ext cx="1405956" cy="1220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4" descr="NA01243_%5b1%5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81001"/>
            <a:ext cx="160680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1676400" y="3352800"/>
            <a:ext cx="2832827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1" dirty="0">
                <a:solidFill>
                  <a:srgbClr val="3333CC"/>
                </a:solidFill>
              </a:rPr>
              <a:t>--</a:t>
            </a:r>
            <a:r>
              <a:rPr lang="en-US" sz="1600" b="1" i="1" dirty="0" err="1" smtClean="0">
                <a:solidFill>
                  <a:srgbClr val="3333CC"/>
                </a:solidFill>
              </a:rPr>
              <a:t>mezzopiano</a:t>
            </a:r>
            <a:r>
              <a:rPr lang="en-US" sz="1600" b="1" i="1" dirty="0" smtClean="0">
                <a:solidFill>
                  <a:srgbClr val="3333CC"/>
                </a:solidFill>
              </a:rPr>
              <a:t>, medium </a:t>
            </a:r>
            <a:r>
              <a:rPr lang="en-US" sz="1600" b="1" i="1" dirty="0">
                <a:solidFill>
                  <a:srgbClr val="3333CC"/>
                </a:solidFill>
              </a:rPr>
              <a:t>soft</a:t>
            </a: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6884474" y="3352800"/>
            <a:ext cx="149752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1" dirty="0">
                <a:solidFill>
                  <a:srgbClr val="3333CC"/>
                </a:solidFill>
              </a:rPr>
              <a:t>--breath mark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5" b="64408"/>
          <a:stretch/>
        </p:blipFill>
        <p:spPr>
          <a:xfrm>
            <a:off x="449485" y="3258533"/>
            <a:ext cx="7780115" cy="241074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079760" y="1953986"/>
            <a:ext cx="2683240" cy="636814"/>
            <a:chOff x="-129915" y="2031530"/>
            <a:chExt cx="2683240" cy="636814"/>
          </a:xfrm>
        </p:grpSpPr>
        <p:sp>
          <p:nvSpPr>
            <p:cNvPr id="14" name="Rectangle 13"/>
            <p:cNvSpPr/>
            <p:nvPr/>
          </p:nvSpPr>
          <p:spPr>
            <a:xfrm>
              <a:off x="381000" y="2099760"/>
              <a:ext cx="2172325" cy="500354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Orange Belt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-129915" y="2031530"/>
              <a:ext cx="739515" cy="636814"/>
              <a:chOff x="-129915" y="2031530"/>
              <a:chExt cx="739515" cy="636814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-129915" y="2031530"/>
                <a:ext cx="739515" cy="636814"/>
                <a:chOff x="4191000" y="2667000"/>
                <a:chExt cx="1219200" cy="1066800"/>
              </a:xfrm>
            </p:grpSpPr>
            <p:sp>
              <p:nvSpPr>
                <p:cNvPr id="17" name="Rounded Rectangle 16"/>
                <p:cNvSpPr/>
                <p:nvPr/>
              </p:nvSpPr>
              <p:spPr>
                <a:xfrm>
                  <a:off x="4191000" y="2667000"/>
                  <a:ext cx="1219200" cy="10668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bg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189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Rounded Rectangle 17"/>
                <p:cNvSpPr/>
                <p:nvPr/>
              </p:nvSpPr>
              <p:spPr>
                <a:xfrm>
                  <a:off x="4343400" y="2895600"/>
                  <a:ext cx="914400" cy="609600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6" name="Rounded Rectangle 15"/>
              <p:cNvSpPr/>
              <p:nvPr/>
            </p:nvSpPr>
            <p:spPr>
              <a:xfrm>
                <a:off x="-52257" y="2304450"/>
                <a:ext cx="554636" cy="90973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6399" name="Text Box 17"/>
          <p:cNvSpPr txBox="1">
            <a:spLocks noChangeArrowheads="1"/>
          </p:cNvSpPr>
          <p:nvPr/>
        </p:nvSpPr>
        <p:spPr bwMode="auto">
          <a:xfrm>
            <a:off x="601885" y="2022216"/>
            <a:ext cx="34482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3300"/>
                </a:solidFill>
              </a:rPr>
              <a:t>** Have your right hand ready.</a:t>
            </a:r>
            <a:r>
              <a:rPr lang="en-US" sz="1600" dirty="0"/>
              <a:t>  </a:t>
            </a:r>
            <a:endParaRPr lang="en-US" sz="1600" dirty="0" smtClean="0"/>
          </a:p>
          <a:p>
            <a:r>
              <a:rPr lang="en-US" sz="1600" b="1" dirty="0" smtClean="0">
                <a:solidFill>
                  <a:srgbClr val="FF3300"/>
                </a:solidFill>
              </a:rPr>
              <a:t>    Seat </a:t>
            </a:r>
            <a:r>
              <a:rPr lang="en-US" sz="1600" b="1" dirty="0">
                <a:solidFill>
                  <a:srgbClr val="FF3300"/>
                </a:solidFill>
              </a:rPr>
              <a:t>your fingers down to E</a:t>
            </a:r>
            <a:r>
              <a:rPr lang="en-US" sz="1600" b="1" dirty="0" smtClean="0">
                <a:solidFill>
                  <a:srgbClr val="FF3300"/>
                </a:solidFill>
              </a:rPr>
              <a:t>.</a:t>
            </a:r>
            <a:endParaRPr lang="en-US" sz="1600" b="1" dirty="0">
              <a:solidFill>
                <a:srgbClr val="FF3300"/>
              </a:solidFill>
            </a:endParaRPr>
          </a:p>
        </p:txBody>
      </p:sp>
      <p:pic>
        <p:nvPicPr>
          <p:cNvPr id="1026" name="Picture 2" descr="http://www.scottfrankfurt.net/blog/media/uploaded_images/fermata2-76935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0" b="28761"/>
          <a:stretch/>
        </p:blipFill>
        <p:spPr bwMode="auto">
          <a:xfrm>
            <a:off x="6899018" y="4671060"/>
            <a:ext cx="764437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5972159" y="4671060"/>
            <a:ext cx="10647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rgbClr val="3333CC"/>
                </a:solidFill>
              </a:rPr>
              <a:t>fermata--</a:t>
            </a:r>
            <a:endParaRPr lang="en-US" sz="1600" b="1" i="1" dirty="0">
              <a:solidFill>
                <a:srgbClr val="3333CC"/>
              </a:solidFill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375149"/>
              </p:ext>
            </p:extLst>
          </p:nvPr>
        </p:nvGraphicFramePr>
        <p:xfrm>
          <a:off x="8153400" y="3718560"/>
          <a:ext cx="60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4-A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4-B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4-C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5-A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5-B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5-C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2" grpId="0" animBg="1"/>
      <p:bldP spid="13335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457200" y="1447800"/>
            <a:ext cx="830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6391" name="Picture 7" descr="j02900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79012">
            <a:off x="7391400" y="381000"/>
            <a:ext cx="1482725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 descr="j023767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21524">
            <a:off x="6787752" y="415307"/>
            <a:ext cx="17081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609600" y="21336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457200" y="2438400"/>
            <a:ext cx="13716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9" descr="Lucy Locket.mscz-1.png"/>
          <p:cNvPicPr>
            <a:picLocks noChangeAspect="1"/>
          </p:cNvPicPr>
          <p:nvPr/>
        </p:nvPicPr>
        <p:blipFill>
          <a:blip r:embed="rId4"/>
          <a:srcRect t="15393" b="61573"/>
          <a:stretch>
            <a:fillRect/>
          </a:stretch>
        </p:blipFill>
        <p:spPr>
          <a:xfrm>
            <a:off x="0" y="2743200"/>
            <a:ext cx="8653693" cy="2819400"/>
          </a:xfrm>
          <a:prstGeom prst="rect">
            <a:avLst/>
          </a:prstGeom>
        </p:spPr>
      </p:pic>
      <p:sp>
        <p:nvSpPr>
          <p:cNvPr id="15" name="Horizontal Scroll 14"/>
          <p:cNvSpPr/>
          <p:nvPr/>
        </p:nvSpPr>
        <p:spPr>
          <a:xfrm rot="20605825">
            <a:off x="216343" y="332966"/>
            <a:ext cx="2284555" cy="1315501"/>
          </a:xfrm>
          <a:prstGeom prst="horizontalScroll">
            <a:avLst/>
          </a:prstGeom>
          <a:solidFill>
            <a:srgbClr val="D6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Practice</a:t>
            </a:r>
            <a:endParaRPr lang="en-US" sz="2000" b="1" dirty="0"/>
          </a:p>
        </p:txBody>
      </p:sp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Lucy Locket</a:t>
            </a:r>
            <a:endParaRPr lang="en-US" sz="2000" dirty="0" smtClean="0"/>
          </a:p>
          <a:p>
            <a:pPr eaLnBrk="1" hangingPunct="1"/>
            <a:r>
              <a:rPr lang="en-US" sz="2000" dirty="0" smtClean="0"/>
              <a:t>piano acc.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dirty="0" smtClean="0"/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601885" y="2022216"/>
            <a:ext cx="34482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3300"/>
                </a:solidFill>
              </a:rPr>
              <a:t>** Have your right hand ready.</a:t>
            </a:r>
            <a:r>
              <a:rPr lang="en-US" sz="1600" dirty="0"/>
              <a:t>  </a:t>
            </a:r>
            <a:endParaRPr lang="en-US" sz="1600" dirty="0" smtClean="0"/>
          </a:p>
          <a:p>
            <a:r>
              <a:rPr lang="en-US" sz="1600" b="1" dirty="0" smtClean="0">
                <a:solidFill>
                  <a:srgbClr val="FF3300"/>
                </a:solidFill>
              </a:rPr>
              <a:t>    Seat </a:t>
            </a:r>
            <a:r>
              <a:rPr lang="en-US" sz="1600" b="1" dirty="0">
                <a:solidFill>
                  <a:srgbClr val="FF3300"/>
                </a:solidFill>
              </a:rPr>
              <a:t>your fingers down to E</a:t>
            </a:r>
            <a:r>
              <a:rPr lang="en-US" sz="1600" b="1" dirty="0" smtClean="0">
                <a:solidFill>
                  <a:srgbClr val="FF3300"/>
                </a:solidFill>
              </a:rPr>
              <a:t>.</a:t>
            </a:r>
            <a:endParaRPr lang="en-US" sz="1600" b="1" dirty="0">
              <a:solidFill>
                <a:srgbClr val="FF33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2079" y="5029200"/>
            <a:ext cx="53412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there</a:t>
            </a:r>
            <a:endParaRPr lang="en-US" sz="1200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972219"/>
              </p:ext>
            </p:extLst>
          </p:nvPr>
        </p:nvGraphicFramePr>
        <p:xfrm>
          <a:off x="8382000" y="3642360"/>
          <a:ext cx="60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4-A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4-B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4-C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5-A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5-B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5-C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Fingering:  C</a:t>
            </a:r>
          </a:p>
        </p:txBody>
      </p:sp>
      <p:sp>
        <p:nvSpPr>
          <p:cNvPr id="4" name="Explosion 2 3"/>
          <p:cNvSpPr/>
          <p:nvPr/>
        </p:nvSpPr>
        <p:spPr>
          <a:xfrm>
            <a:off x="-152400" y="-152400"/>
            <a:ext cx="3093357" cy="2209800"/>
          </a:xfrm>
          <a:prstGeom prst="irregularSeal2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mbria" pitchFamily="18" charset="0"/>
              </a:rPr>
              <a:t>Memorize your fingerings</a:t>
            </a:r>
            <a:endParaRPr lang="en-US" b="1" dirty="0">
              <a:latin typeface="Cambri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2590800"/>
            <a:ext cx="192405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495425"/>
            <a:ext cx="23717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2"/>
          <p:cNvSpPr>
            <a:spLocks noChangeArrowheads="1"/>
          </p:cNvSpPr>
          <p:nvPr/>
        </p:nvSpPr>
        <p:spPr bwMode="auto">
          <a:xfrm>
            <a:off x="304800" y="1752600"/>
            <a:ext cx="8610600" cy="449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5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Indian Chant</a:t>
            </a:r>
            <a:br>
              <a:rPr lang="en-US" dirty="0" smtClean="0"/>
            </a:br>
            <a:r>
              <a:rPr lang="en-US" sz="2000" dirty="0" smtClean="0"/>
              <a:t>CD #8</a:t>
            </a:r>
            <a:endParaRPr lang="en-US" dirty="0" smtClean="0"/>
          </a:p>
        </p:txBody>
      </p:sp>
      <p:pic>
        <p:nvPicPr>
          <p:cNvPr id="18441" name="Picture 9">
            <a:hlinkClick r:id="" action="ppaction://media"/>
          </p:cNvPr>
          <p:cNvPicPr>
            <a:picLocks noRot="1" noChangeAspect="1" noChangeArrowheads="1"/>
          </p:cNvPicPr>
          <p:nvPr>
            <a:audioCd>
              <a:st track="8"/>
              <a:end track="8" time="64"/>
            </a:audioCd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810000" y="1143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Line 8"/>
          <p:cNvSpPr>
            <a:spLocks noChangeShapeType="1"/>
          </p:cNvSpPr>
          <p:nvPr/>
        </p:nvSpPr>
        <p:spPr bwMode="auto">
          <a:xfrm>
            <a:off x="457200" y="1447800"/>
            <a:ext cx="830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9463" name="Picture 10" descr="j0154100%5b1%5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99325" y="228600"/>
            <a:ext cx="144303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1391836" y="2895600"/>
            <a:ext cx="2799164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--</a:t>
            </a:r>
            <a:r>
              <a:rPr kumimoji="0" lang="en-US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mezzoforte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medium loud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400" y="2667000"/>
            <a:ext cx="609600" cy="762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mf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3" b="63379"/>
          <a:stretch/>
        </p:blipFill>
        <p:spPr>
          <a:xfrm>
            <a:off x="76200" y="2743200"/>
            <a:ext cx="8458200" cy="2831603"/>
          </a:xfrm>
        </p:spPr>
      </p:pic>
      <p:grpSp>
        <p:nvGrpSpPr>
          <p:cNvPr id="14" name="Group 13"/>
          <p:cNvGrpSpPr/>
          <p:nvPr/>
        </p:nvGrpSpPr>
        <p:grpSpPr>
          <a:xfrm>
            <a:off x="6232160" y="1953986"/>
            <a:ext cx="2683240" cy="636814"/>
            <a:chOff x="-129915" y="2031530"/>
            <a:chExt cx="2683240" cy="636814"/>
          </a:xfrm>
        </p:grpSpPr>
        <p:sp>
          <p:nvSpPr>
            <p:cNvPr id="15" name="Rectangle 14"/>
            <p:cNvSpPr/>
            <p:nvPr/>
          </p:nvSpPr>
          <p:spPr>
            <a:xfrm>
              <a:off x="381000" y="2099760"/>
              <a:ext cx="2172325" cy="500354"/>
            </a:xfrm>
            <a:prstGeom prst="rect">
              <a:avLst/>
            </a:prstGeom>
            <a:solidFill>
              <a:srgbClr val="CC0099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Purple Belt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-129915" y="2031530"/>
              <a:ext cx="739515" cy="636814"/>
              <a:chOff x="-129915" y="2031530"/>
              <a:chExt cx="739515" cy="636814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-129915" y="2031530"/>
                <a:ext cx="739515" cy="636814"/>
                <a:chOff x="4191000" y="2667000"/>
                <a:chExt cx="1219200" cy="1066800"/>
              </a:xfrm>
            </p:grpSpPr>
            <p:sp>
              <p:nvSpPr>
                <p:cNvPr id="19" name="Rounded Rectangle 18"/>
                <p:cNvSpPr/>
                <p:nvPr/>
              </p:nvSpPr>
              <p:spPr>
                <a:xfrm>
                  <a:off x="4191000" y="2667000"/>
                  <a:ext cx="1219200" cy="10668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bg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189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Rounded Rectangle 19"/>
                <p:cNvSpPr/>
                <p:nvPr/>
              </p:nvSpPr>
              <p:spPr>
                <a:xfrm>
                  <a:off x="4343400" y="2895600"/>
                  <a:ext cx="914400" cy="609600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8" name="Rounded Rectangle 17"/>
              <p:cNvSpPr/>
              <p:nvPr/>
            </p:nvSpPr>
            <p:spPr>
              <a:xfrm>
                <a:off x="-52257" y="2304450"/>
                <a:ext cx="554636" cy="90973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7162800" y="2863334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American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2" name="08 Indian Chant pg 9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58200" y="5867400"/>
            <a:ext cx="304800" cy="304800"/>
          </a:xfrm>
          <a:prstGeom prst="rect">
            <a:avLst/>
          </a:prstGeom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/>
          </p:nvPr>
        </p:nvGraphicFramePr>
        <p:xfrm>
          <a:off x="8305800" y="3340100"/>
          <a:ext cx="60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4-A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4-B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4-C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5-A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5-B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5-C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624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84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4000" fill="hold"/>
                                        <p:tgtEl>
                                          <p:spTgt spid="184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1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41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64239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1" grpId="0" animBg="1"/>
      <p:bldP spid="1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46006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Rockin</a:t>
            </a:r>
            <a:r>
              <a:rPr lang="en-US" dirty="0" smtClean="0"/>
              <a:t>’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0485" name="Line 7"/>
          <p:cNvSpPr>
            <a:spLocks noChangeShapeType="1"/>
          </p:cNvSpPr>
          <p:nvPr/>
        </p:nvSpPr>
        <p:spPr bwMode="auto">
          <a:xfrm>
            <a:off x="533400" y="1447800"/>
            <a:ext cx="830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232160" y="1826549"/>
            <a:ext cx="2683240" cy="636814"/>
            <a:chOff x="-129915" y="2031530"/>
            <a:chExt cx="2683240" cy="636814"/>
          </a:xfrm>
        </p:grpSpPr>
        <p:sp>
          <p:nvSpPr>
            <p:cNvPr id="13" name="Rectangle 12"/>
            <p:cNvSpPr/>
            <p:nvPr/>
          </p:nvSpPr>
          <p:spPr>
            <a:xfrm>
              <a:off x="381000" y="2099760"/>
              <a:ext cx="2172325" cy="500354"/>
            </a:xfrm>
            <a:prstGeom prst="rect">
              <a:avLst/>
            </a:prstGeom>
            <a:solidFill>
              <a:srgbClr val="3333CC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Blue Belt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-129915" y="2031530"/>
              <a:ext cx="739515" cy="636814"/>
              <a:chOff x="-129915" y="2031530"/>
              <a:chExt cx="739515" cy="636814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-129915" y="2031530"/>
                <a:ext cx="739515" cy="636814"/>
                <a:chOff x="4191000" y="2667000"/>
                <a:chExt cx="1219200" cy="1066800"/>
              </a:xfrm>
            </p:grpSpPr>
            <p:sp>
              <p:nvSpPr>
                <p:cNvPr id="19" name="Rounded Rectangle 18"/>
                <p:cNvSpPr/>
                <p:nvPr/>
              </p:nvSpPr>
              <p:spPr>
                <a:xfrm>
                  <a:off x="4191000" y="2667000"/>
                  <a:ext cx="1219200" cy="10668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bg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189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ounded Rectangle 19"/>
                <p:cNvSpPr/>
                <p:nvPr/>
              </p:nvSpPr>
              <p:spPr>
                <a:xfrm>
                  <a:off x="4343400" y="2895600"/>
                  <a:ext cx="914400" cy="609600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8" name="Rounded Rectangle 17"/>
              <p:cNvSpPr/>
              <p:nvPr/>
            </p:nvSpPr>
            <p:spPr>
              <a:xfrm>
                <a:off x="-52257" y="2304450"/>
                <a:ext cx="554636" cy="90973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500541"/>
              </p:ext>
            </p:extLst>
          </p:nvPr>
        </p:nvGraphicFramePr>
        <p:xfrm>
          <a:off x="8305800" y="3340100"/>
          <a:ext cx="60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4-A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4-B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4-C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5-A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5-B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5-C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457200" y="2667000"/>
            <a:ext cx="7162799" cy="144779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use songs from many different resources. While I do have the rights to use these songs in the classroom, I do not have the rights to post them online. This song has not been posted due to copyright.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dirty="0" smtClean="0"/>
              <a:t>AFL Recorder Learning Targets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36637"/>
            <a:ext cx="8229600" cy="3154363"/>
          </a:xfrm>
        </p:spPr>
        <p:txBody>
          <a:bodyPr/>
          <a:lstStyle/>
          <a:p>
            <a:pPr>
              <a:buBlip>
                <a:blip r:embed="rId2"/>
              </a:buBlip>
              <a:defRPr/>
            </a:pPr>
            <a:r>
              <a:rPr lang="en-US" sz="2000" dirty="0" smtClean="0"/>
              <a:t>I can read treble clef music notation and accurately sing the pitches</a:t>
            </a:r>
            <a:r>
              <a:rPr lang="en-US" sz="2000" dirty="0" smtClean="0">
                <a:latin typeface="Agency FB" pitchFamily="34" charset="0"/>
              </a:rPr>
              <a:t>.</a:t>
            </a:r>
            <a:r>
              <a:rPr lang="en-US" sz="2000" dirty="0" smtClean="0"/>
              <a:t> </a:t>
            </a:r>
          </a:p>
          <a:p>
            <a:pPr>
              <a:buBlip>
                <a:blip r:embed="rId2"/>
              </a:buBlip>
              <a:defRPr/>
            </a:pPr>
            <a:r>
              <a:rPr lang="en-US" sz="2000" dirty="0" smtClean="0"/>
              <a:t>I can name and accurately perform the following rhythm notes values:  eighth notes, quarter notes, dotted quarter notes, half notes, dotted half notes, whole notes, quarter rests, and half rests.</a:t>
            </a:r>
          </a:p>
          <a:p>
            <a:pPr>
              <a:buBlip>
                <a:blip r:embed="rId2"/>
              </a:buBlip>
              <a:defRPr/>
            </a:pPr>
            <a:r>
              <a:rPr lang="en-US" sz="2000" dirty="0" smtClean="0"/>
              <a:t>I can interpret a fingering chart and demonstrate proper fingerings.</a:t>
            </a:r>
            <a:endParaRPr lang="en-US" sz="2000" dirty="0" smtClean="0">
              <a:latin typeface="Agency FB" pitchFamily="34" charset="0"/>
            </a:endParaRPr>
          </a:p>
          <a:p>
            <a:pPr>
              <a:buBlip>
                <a:blip r:embed="rId2"/>
              </a:buBlip>
              <a:defRPr/>
            </a:pPr>
            <a:r>
              <a:rPr lang="en-US" sz="2000" dirty="0" smtClean="0">
                <a:latin typeface="+mj-lt"/>
              </a:rPr>
              <a:t>I can memorize and demonstrate proper fingerings on the recorder.</a:t>
            </a:r>
            <a:endParaRPr lang="en-US" sz="2000" dirty="0">
              <a:latin typeface="Agency FB" pitchFamily="34" charset="0"/>
            </a:endParaRPr>
          </a:p>
          <a:p>
            <a:pPr>
              <a:buBlip>
                <a:blip r:embed="rId2"/>
              </a:buBlip>
              <a:defRPr/>
            </a:pPr>
            <a:r>
              <a:rPr lang="en-US" sz="2000" dirty="0" smtClean="0">
                <a:latin typeface="+mj-lt"/>
              </a:rPr>
              <a:t>I can read music and perform with proper technique the following songs with three mistakes or less to earn recorder karate belts at the highest possible level.</a:t>
            </a:r>
          </a:p>
          <a:p>
            <a:pPr marL="0" indent="0">
              <a:buNone/>
              <a:defRPr/>
            </a:pPr>
            <a:endParaRPr lang="en-US" sz="1800" dirty="0" smtClean="0">
              <a:latin typeface="+mj-lt"/>
            </a:endParaRPr>
          </a:p>
          <a:p>
            <a:pPr>
              <a:buNone/>
              <a:defRPr/>
            </a:pPr>
            <a:endParaRPr lang="en-US" sz="1800" dirty="0">
              <a:latin typeface="+mj-lt"/>
            </a:endParaRPr>
          </a:p>
        </p:txBody>
      </p:sp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454007" y="4267200"/>
            <a:ext cx="18970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u="sng" dirty="0"/>
              <a:t>Novice Level</a:t>
            </a:r>
          </a:p>
          <a:p>
            <a:pPr algn="ctr"/>
            <a:r>
              <a:rPr lang="en-US" sz="1400" dirty="0"/>
              <a:t>Hot Cross Buns</a:t>
            </a:r>
          </a:p>
          <a:p>
            <a:pPr algn="ctr"/>
            <a:r>
              <a:rPr lang="en-US" sz="1400" dirty="0"/>
              <a:t>Merrily We Roll Along</a:t>
            </a:r>
          </a:p>
          <a:p>
            <a:pPr algn="ctr"/>
            <a:r>
              <a:rPr lang="en-US" sz="1400" dirty="0"/>
              <a:t>Star Light, Star Bright</a:t>
            </a:r>
          </a:p>
        </p:txBody>
      </p:sp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2663807" y="4267200"/>
            <a:ext cx="15160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u="sng" dirty="0"/>
              <a:t>Proficient Level</a:t>
            </a:r>
          </a:p>
          <a:p>
            <a:pPr algn="ctr"/>
            <a:r>
              <a:rPr lang="en-US" sz="1400" dirty="0"/>
              <a:t>Indian Chant</a:t>
            </a:r>
          </a:p>
          <a:p>
            <a:pPr algn="ctr"/>
            <a:r>
              <a:rPr lang="en-US" sz="1400" dirty="0" err="1"/>
              <a:t>Rockin</a:t>
            </a:r>
            <a:r>
              <a:rPr lang="en-US" sz="1400" dirty="0"/>
              <a:t>’</a:t>
            </a:r>
          </a:p>
          <a:p>
            <a:pPr algn="ctr"/>
            <a:r>
              <a:rPr lang="en-US" sz="1400" dirty="0"/>
              <a:t>Canoe Song</a:t>
            </a:r>
          </a:p>
        </p:txBody>
      </p:sp>
      <p:sp>
        <p:nvSpPr>
          <p:cNvPr id="4102" name="TextBox 6"/>
          <p:cNvSpPr txBox="1">
            <a:spLocks noChangeArrowheads="1"/>
          </p:cNvSpPr>
          <p:nvPr/>
        </p:nvSpPr>
        <p:spPr bwMode="auto">
          <a:xfrm>
            <a:off x="4852970" y="4267200"/>
            <a:ext cx="17557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u="sng" dirty="0"/>
              <a:t>Intermediate Level</a:t>
            </a:r>
          </a:p>
          <a:p>
            <a:pPr algn="ctr"/>
            <a:r>
              <a:rPr lang="en-US" sz="1400" dirty="0" smtClean="0"/>
              <a:t>When the Saints</a:t>
            </a:r>
            <a:endParaRPr lang="en-US" sz="1400" dirty="0"/>
          </a:p>
          <a:p>
            <a:pPr algn="ctr"/>
            <a:r>
              <a:rPr lang="en-US" sz="1400" dirty="0"/>
              <a:t>Jingle Bells</a:t>
            </a:r>
          </a:p>
          <a:p>
            <a:pPr algn="ctr"/>
            <a:r>
              <a:rPr lang="en-US" sz="1400" dirty="0"/>
              <a:t>Ode to Joy</a:t>
            </a:r>
          </a:p>
        </p:txBody>
      </p:sp>
      <p:sp>
        <p:nvSpPr>
          <p:cNvPr id="4103" name="TextBox 7"/>
          <p:cNvSpPr txBox="1">
            <a:spLocks noChangeArrowheads="1"/>
          </p:cNvSpPr>
          <p:nvPr/>
        </p:nvSpPr>
        <p:spPr bwMode="auto">
          <a:xfrm>
            <a:off x="6834153" y="4267200"/>
            <a:ext cx="1776447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u="sng" dirty="0"/>
              <a:t>Advanced Level</a:t>
            </a:r>
          </a:p>
          <a:p>
            <a:pPr algn="ctr"/>
            <a:r>
              <a:rPr lang="en-US" sz="1400" dirty="0" smtClean="0"/>
              <a:t>Fun </a:t>
            </a:r>
            <a:r>
              <a:rPr lang="en-US" sz="1400" dirty="0" err="1" smtClean="0"/>
              <a:t>wa</a:t>
            </a:r>
            <a:r>
              <a:rPr lang="en-US" sz="1400" dirty="0" smtClean="0"/>
              <a:t> </a:t>
            </a:r>
            <a:r>
              <a:rPr lang="en-US" sz="1400" dirty="0" err="1" smtClean="0"/>
              <a:t>nia</a:t>
            </a:r>
            <a:r>
              <a:rPr lang="en-US" sz="1400" dirty="0" smtClean="0"/>
              <a:t> la </a:t>
            </a:r>
            <a:r>
              <a:rPr lang="en-US" sz="1400" dirty="0" err="1" smtClean="0"/>
              <a:t>fia</a:t>
            </a:r>
            <a:endParaRPr lang="en-US" sz="1400" dirty="0" smtClean="0"/>
          </a:p>
          <a:p>
            <a:pPr algn="ctr"/>
            <a:r>
              <a:rPr lang="en-US" sz="1400" dirty="0" smtClean="0"/>
              <a:t>Baroque </a:t>
            </a:r>
            <a:r>
              <a:rPr lang="en-US" sz="1400" dirty="0"/>
              <a:t>Song</a:t>
            </a:r>
          </a:p>
          <a:p>
            <a:pPr algn="ctr"/>
            <a:r>
              <a:rPr lang="en-US" sz="1400" dirty="0"/>
              <a:t>Old Brass Wagon</a:t>
            </a:r>
          </a:p>
          <a:p>
            <a:pPr algn="ctr"/>
            <a:r>
              <a:rPr lang="en-US" sz="1400" dirty="0"/>
              <a:t>Sourwood Mountain</a:t>
            </a:r>
          </a:p>
        </p:txBody>
      </p:sp>
    </p:spTree>
    <p:extLst>
      <p:ext uri="{BB962C8B-B14F-4D97-AF65-F5344CB8AC3E}">
        <p14:creationId xmlns:p14="http://schemas.microsoft.com/office/powerpoint/2010/main" val="400242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/>
      <p:bldP spid="4102" grpId="0"/>
      <p:bldP spid="410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Line 7"/>
          <p:cNvSpPr>
            <a:spLocks noChangeShapeType="1"/>
          </p:cNvSpPr>
          <p:nvPr/>
        </p:nvSpPr>
        <p:spPr bwMode="auto">
          <a:xfrm>
            <a:off x="457200" y="1447800"/>
            <a:ext cx="830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3559" name="Picture 7">
            <a:hlinkClick r:id="" action="ppaction://media"/>
          </p:cNvPr>
          <p:cNvPicPr>
            <a:picLocks noRot="1" noChangeAspect="1" noChangeArrowheads="1"/>
          </p:cNvPicPr>
          <p:nvPr>
            <a:audioCd>
              <a:st track="11"/>
              <a:end track="11" time="51"/>
            </a:audioCd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066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9" descr="Polka Dot Jerse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62501">
            <a:off x="6785332" y="377224"/>
            <a:ext cx="1730567" cy="160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Horizontal Scroll 14"/>
          <p:cNvSpPr/>
          <p:nvPr/>
        </p:nvSpPr>
        <p:spPr>
          <a:xfrm rot="20605825">
            <a:off x="218283" y="346286"/>
            <a:ext cx="2191138" cy="1315501"/>
          </a:xfrm>
          <a:prstGeom prst="horizontalScroll">
            <a:avLst/>
          </a:prstGeom>
          <a:solidFill>
            <a:srgbClr val="D6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Practice</a:t>
            </a:r>
            <a:endParaRPr lang="en-US" sz="2000" b="1" dirty="0"/>
          </a:p>
        </p:txBody>
      </p:sp>
      <p:sp>
        <p:nvSpPr>
          <p:cNvPr id="13" name="Rectangle 5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Polka Dot Polka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CD #11</a:t>
            </a:r>
            <a:endParaRPr lang="en-US" dirty="0" smtClean="0"/>
          </a:p>
        </p:txBody>
      </p:sp>
      <p:pic>
        <p:nvPicPr>
          <p:cNvPr id="18" name="11 Polka Dot Polka pg 10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534400" y="6172200"/>
            <a:ext cx="304800" cy="304800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739780"/>
              </p:ext>
            </p:extLst>
          </p:nvPr>
        </p:nvGraphicFramePr>
        <p:xfrm>
          <a:off x="8382000" y="3340100"/>
          <a:ext cx="60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4-A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4-B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4-C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5-A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5-B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5-C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762000" y="2616200"/>
            <a:ext cx="7162799" cy="144779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use songs from many different resources. While I do have the rights to use these songs in the classroom, I do not have the rights to post them online. This song has not been posted due to copyright.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5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00" fill="hold"/>
                                        <p:tgtEl>
                                          <p:spTgt spid="235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5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153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Fingering:  Low D</a:t>
            </a:r>
          </a:p>
        </p:txBody>
      </p:sp>
      <p:sp>
        <p:nvSpPr>
          <p:cNvPr id="4" name="Explosion 2 3"/>
          <p:cNvSpPr/>
          <p:nvPr/>
        </p:nvSpPr>
        <p:spPr>
          <a:xfrm>
            <a:off x="-152400" y="-152400"/>
            <a:ext cx="3093357" cy="2209800"/>
          </a:xfrm>
          <a:prstGeom prst="irregularSeal2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mbria" pitchFamily="18" charset="0"/>
              </a:rPr>
              <a:t>Memorize your fingerings</a:t>
            </a:r>
            <a:endParaRPr lang="en-US" b="1" dirty="0">
              <a:latin typeface="Cambria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8550" y="2590800"/>
            <a:ext cx="192405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1400175"/>
            <a:ext cx="23717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4"/>
          <p:cNvSpPr>
            <a:spLocks noChangeArrowheads="1"/>
          </p:cNvSpPr>
          <p:nvPr/>
        </p:nvSpPr>
        <p:spPr bwMode="auto">
          <a:xfrm>
            <a:off x="152400" y="1676400"/>
            <a:ext cx="8686800" cy="403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title"/>
          </p:nvPr>
        </p:nvSpPr>
        <p:spPr>
          <a:xfrm>
            <a:off x="2590800" y="274638"/>
            <a:ext cx="4114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Canoe Song</a:t>
            </a:r>
            <a:br>
              <a:rPr lang="en-US" dirty="0" smtClean="0"/>
            </a:br>
            <a:r>
              <a:rPr lang="en-US" sz="2000" dirty="0" smtClean="0"/>
              <a:t>piano acc.</a:t>
            </a:r>
            <a:endParaRPr lang="en-US" dirty="0" smtClean="0"/>
          </a:p>
        </p:txBody>
      </p:sp>
      <p:sp>
        <p:nvSpPr>
          <p:cNvPr id="24581" name="Line 7"/>
          <p:cNvSpPr>
            <a:spLocks noChangeShapeType="1"/>
          </p:cNvSpPr>
          <p:nvPr/>
        </p:nvSpPr>
        <p:spPr bwMode="auto">
          <a:xfrm>
            <a:off x="457200" y="1447800"/>
            <a:ext cx="830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4582" name="Picture 12" descr="j02381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92502">
            <a:off x="6435412" y="562895"/>
            <a:ext cx="252412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Rectangle 16"/>
          <p:cNvSpPr>
            <a:spLocks noChangeArrowheads="1"/>
          </p:cNvSpPr>
          <p:nvPr/>
        </p:nvSpPr>
        <p:spPr bwMode="auto">
          <a:xfrm>
            <a:off x="4572000" y="4419600"/>
            <a:ext cx="2667000" cy="7620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3300"/>
              </a:solidFill>
            </a:endParaRPr>
          </a:p>
        </p:txBody>
      </p:sp>
      <p:pic>
        <p:nvPicPr>
          <p:cNvPr id="11" name="Picture 10" descr="Canoe Song.mscz-1.png"/>
          <p:cNvPicPr>
            <a:picLocks noChangeAspect="1"/>
          </p:cNvPicPr>
          <p:nvPr/>
        </p:nvPicPr>
        <p:blipFill rotWithShape="1">
          <a:blip r:embed="rId3"/>
          <a:srcRect t="15139" b="61898"/>
          <a:stretch/>
        </p:blipFill>
        <p:spPr>
          <a:xfrm>
            <a:off x="-152400" y="2926080"/>
            <a:ext cx="8758810" cy="25603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83499" y="2686109"/>
            <a:ext cx="950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Canadian</a:t>
            </a:r>
            <a:endParaRPr lang="en-US" sz="1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6155960" y="1828800"/>
            <a:ext cx="2683240" cy="636814"/>
            <a:chOff x="-129915" y="2031530"/>
            <a:chExt cx="2683240" cy="636814"/>
          </a:xfrm>
        </p:grpSpPr>
        <p:sp>
          <p:nvSpPr>
            <p:cNvPr id="12" name="Rectangle 11"/>
            <p:cNvSpPr/>
            <p:nvPr/>
          </p:nvSpPr>
          <p:spPr>
            <a:xfrm>
              <a:off x="381000" y="2099760"/>
              <a:ext cx="2172325" cy="500354"/>
            </a:xfrm>
            <a:prstGeom prst="rect">
              <a:avLst/>
            </a:prstGeom>
            <a:solidFill>
              <a:srgbClr val="33CC33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Green Belt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-129915" y="2031530"/>
              <a:ext cx="739515" cy="636814"/>
              <a:chOff x="-129915" y="2031530"/>
              <a:chExt cx="739515" cy="636814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-129915" y="2031530"/>
                <a:ext cx="739515" cy="636814"/>
                <a:chOff x="4191000" y="2667000"/>
                <a:chExt cx="1219200" cy="1066800"/>
              </a:xfrm>
            </p:grpSpPr>
            <p:sp>
              <p:nvSpPr>
                <p:cNvPr id="16" name="Rounded Rectangle 15"/>
                <p:cNvSpPr/>
                <p:nvPr/>
              </p:nvSpPr>
              <p:spPr>
                <a:xfrm>
                  <a:off x="4191000" y="2667000"/>
                  <a:ext cx="1219200" cy="10668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bg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189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Rounded Rectangle 16"/>
                <p:cNvSpPr/>
                <p:nvPr/>
              </p:nvSpPr>
              <p:spPr>
                <a:xfrm>
                  <a:off x="4343400" y="2895600"/>
                  <a:ext cx="914400" cy="609600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5" name="Rounded Rectangle 14"/>
              <p:cNvSpPr/>
              <p:nvPr/>
            </p:nvSpPr>
            <p:spPr>
              <a:xfrm>
                <a:off x="-52257" y="2304450"/>
                <a:ext cx="554636" cy="90973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81000" y="2020669"/>
            <a:ext cx="35915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3300"/>
                </a:solidFill>
              </a:rPr>
              <a:t>** Have your right hand ready.</a:t>
            </a:r>
            <a:r>
              <a:rPr lang="en-US" dirty="0"/>
              <a:t>  </a:t>
            </a:r>
            <a:endParaRPr lang="en-US" dirty="0" smtClean="0"/>
          </a:p>
          <a:p>
            <a:r>
              <a:rPr lang="en-US" b="1" dirty="0">
                <a:solidFill>
                  <a:srgbClr val="FF3300"/>
                </a:solidFill>
              </a:rPr>
              <a:t> </a:t>
            </a:r>
            <a:r>
              <a:rPr lang="en-US" b="1" dirty="0" smtClean="0">
                <a:solidFill>
                  <a:srgbClr val="FF3300"/>
                </a:solidFill>
              </a:rPr>
              <a:t>   Seat </a:t>
            </a:r>
            <a:r>
              <a:rPr lang="en-US" b="1" dirty="0">
                <a:solidFill>
                  <a:srgbClr val="FF3300"/>
                </a:solidFill>
              </a:rPr>
              <a:t>your fingers down to D</a:t>
            </a:r>
            <a:r>
              <a:rPr lang="en-US" b="1" dirty="0" smtClean="0">
                <a:solidFill>
                  <a:srgbClr val="FF3300"/>
                </a:solidFill>
              </a:rPr>
              <a:t>.</a:t>
            </a:r>
            <a:endParaRPr lang="en-US" b="1" dirty="0">
              <a:solidFill>
                <a:srgbClr val="FF33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36550" y="190500"/>
            <a:ext cx="1981200" cy="495300"/>
            <a:chOff x="3492500" y="2438400"/>
            <a:chExt cx="2146300" cy="609600"/>
          </a:xfrm>
        </p:grpSpPr>
        <p:sp>
          <p:nvSpPr>
            <p:cNvPr id="21" name="Line 5"/>
            <p:cNvSpPr>
              <a:spLocks noChangeShapeType="1"/>
            </p:cNvSpPr>
            <p:nvPr/>
          </p:nvSpPr>
          <p:spPr bwMode="auto">
            <a:xfrm>
              <a:off x="3721100" y="24384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Oval 6"/>
            <p:cNvSpPr>
              <a:spLocks noChangeArrowheads="1"/>
            </p:cNvSpPr>
            <p:nvPr/>
          </p:nvSpPr>
          <p:spPr bwMode="auto">
            <a:xfrm>
              <a:off x="3492500" y="2895600"/>
              <a:ext cx="2286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Freeform 7"/>
            <p:cNvSpPr>
              <a:spLocks/>
            </p:cNvSpPr>
            <p:nvPr/>
          </p:nvSpPr>
          <p:spPr bwMode="auto">
            <a:xfrm>
              <a:off x="3721100" y="2438400"/>
              <a:ext cx="165100" cy="228600"/>
            </a:xfrm>
            <a:custGeom>
              <a:avLst/>
              <a:gdLst>
                <a:gd name="T0" fmla="*/ 0 w 104"/>
                <a:gd name="T1" fmla="*/ 0 h 144"/>
                <a:gd name="T2" fmla="*/ 2147483647 w 104"/>
                <a:gd name="T3" fmla="*/ 2147483647 h 144"/>
                <a:gd name="T4" fmla="*/ 2147483647 w 104"/>
                <a:gd name="T5" fmla="*/ 2147483647 h 144"/>
                <a:gd name="T6" fmla="*/ 2147483647 w 104"/>
                <a:gd name="T7" fmla="*/ 2147483647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144"/>
                <a:gd name="T14" fmla="*/ 104 w 104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144">
                  <a:moveTo>
                    <a:pt x="0" y="0"/>
                  </a:moveTo>
                  <a:cubicBezTo>
                    <a:pt x="16" y="16"/>
                    <a:pt x="32" y="32"/>
                    <a:pt x="48" y="48"/>
                  </a:cubicBezTo>
                  <a:cubicBezTo>
                    <a:pt x="64" y="64"/>
                    <a:pt x="88" y="80"/>
                    <a:pt x="96" y="96"/>
                  </a:cubicBezTo>
                  <a:cubicBezTo>
                    <a:pt x="104" y="112"/>
                    <a:pt x="96" y="144"/>
                    <a:pt x="96" y="1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8"/>
            <p:cNvSpPr>
              <a:spLocks noChangeShapeType="1"/>
            </p:cNvSpPr>
            <p:nvPr/>
          </p:nvSpPr>
          <p:spPr bwMode="auto">
            <a:xfrm>
              <a:off x="5473700" y="24384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Oval 9"/>
            <p:cNvSpPr>
              <a:spLocks noChangeArrowheads="1"/>
            </p:cNvSpPr>
            <p:nvPr/>
          </p:nvSpPr>
          <p:spPr bwMode="auto">
            <a:xfrm>
              <a:off x="5245100" y="2895600"/>
              <a:ext cx="2286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Freeform 10"/>
            <p:cNvSpPr>
              <a:spLocks/>
            </p:cNvSpPr>
            <p:nvPr/>
          </p:nvSpPr>
          <p:spPr bwMode="auto">
            <a:xfrm>
              <a:off x="5473700" y="2438400"/>
              <a:ext cx="165100" cy="228600"/>
            </a:xfrm>
            <a:custGeom>
              <a:avLst/>
              <a:gdLst>
                <a:gd name="T0" fmla="*/ 0 w 104"/>
                <a:gd name="T1" fmla="*/ 0 h 144"/>
                <a:gd name="T2" fmla="*/ 2147483647 w 104"/>
                <a:gd name="T3" fmla="*/ 2147483647 h 144"/>
                <a:gd name="T4" fmla="*/ 2147483647 w 104"/>
                <a:gd name="T5" fmla="*/ 2147483647 h 144"/>
                <a:gd name="T6" fmla="*/ 2147483647 w 104"/>
                <a:gd name="T7" fmla="*/ 2147483647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144"/>
                <a:gd name="T14" fmla="*/ 104 w 104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144">
                  <a:moveTo>
                    <a:pt x="0" y="0"/>
                  </a:moveTo>
                  <a:cubicBezTo>
                    <a:pt x="16" y="16"/>
                    <a:pt x="32" y="32"/>
                    <a:pt x="48" y="48"/>
                  </a:cubicBezTo>
                  <a:cubicBezTo>
                    <a:pt x="64" y="64"/>
                    <a:pt x="88" y="80"/>
                    <a:pt x="96" y="96"/>
                  </a:cubicBezTo>
                  <a:cubicBezTo>
                    <a:pt x="104" y="112"/>
                    <a:pt x="96" y="144"/>
                    <a:pt x="96" y="1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11"/>
            <p:cNvSpPr>
              <a:spLocks noChangeShapeType="1"/>
            </p:cNvSpPr>
            <p:nvPr/>
          </p:nvSpPr>
          <p:spPr bwMode="auto">
            <a:xfrm>
              <a:off x="4635500" y="24384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Oval 12"/>
            <p:cNvSpPr>
              <a:spLocks noChangeArrowheads="1"/>
            </p:cNvSpPr>
            <p:nvPr/>
          </p:nvSpPr>
          <p:spPr bwMode="auto">
            <a:xfrm>
              <a:off x="4406900" y="2895600"/>
              <a:ext cx="2286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127000" y="965180"/>
            <a:ext cx="2463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/>
              <a:t> </a:t>
            </a:r>
            <a:r>
              <a:rPr lang="en-US" sz="1600" b="1" dirty="0" err="1"/>
              <a:t>syn</a:t>
            </a:r>
            <a:r>
              <a:rPr lang="en-US" sz="1600" b="1" dirty="0"/>
              <a:t>    -    co    -    pa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60350" y="852486"/>
            <a:ext cx="1910862" cy="61913"/>
            <a:chOff x="3416300" y="3200400"/>
            <a:chExt cx="2070100" cy="76200"/>
          </a:xfrm>
        </p:grpSpPr>
        <p:sp>
          <p:nvSpPr>
            <p:cNvPr id="31" name="Rectangle 14"/>
            <p:cNvSpPr>
              <a:spLocks noChangeArrowheads="1"/>
            </p:cNvSpPr>
            <p:nvPr/>
          </p:nvSpPr>
          <p:spPr bwMode="auto">
            <a:xfrm>
              <a:off x="4114800" y="3200400"/>
              <a:ext cx="685800" cy="76200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15"/>
            <p:cNvSpPr>
              <a:spLocks noChangeArrowheads="1"/>
            </p:cNvSpPr>
            <p:nvPr/>
          </p:nvSpPr>
          <p:spPr bwMode="auto">
            <a:xfrm>
              <a:off x="5181600" y="3200400"/>
              <a:ext cx="304800" cy="76200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16"/>
            <p:cNvSpPr>
              <a:spLocks noChangeArrowheads="1"/>
            </p:cNvSpPr>
            <p:nvPr/>
          </p:nvSpPr>
          <p:spPr bwMode="auto">
            <a:xfrm>
              <a:off x="3416300" y="3200400"/>
              <a:ext cx="304800" cy="76200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662179"/>
              </p:ext>
            </p:extLst>
          </p:nvPr>
        </p:nvGraphicFramePr>
        <p:xfrm>
          <a:off x="8305800" y="3340100"/>
          <a:ext cx="60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4-A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4-B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4-C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5-A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5-B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5-C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 animBg="1"/>
      <p:bldP spid="24585" grpId="1" animBg="1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9" name="Picture 7">
            <a:hlinkClick r:id="" action="ppaction://media"/>
          </p:cNvPr>
          <p:cNvPicPr>
            <a:picLocks noRot="1" noChangeAspect="1" noChangeArrowheads="1"/>
          </p:cNvPicPr>
          <p:nvPr>
            <a:audioCd>
              <a:st track="30"/>
              <a:end track="30" time="48"/>
            </a:audioCd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86200" y="990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0" name="Rectangle 16"/>
          <p:cNvSpPr>
            <a:spLocks noChangeArrowheads="1"/>
          </p:cNvSpPr>
          <p:nvPr/>
        </p:nvSpPr>
        <p:spPr bwMode="auto">
          <a:xfrm>
            <a:off x="1371600" y="3048000"/>
            <a:ext cx="838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1372715" y="3006725"/>
            <a:ext cx="2970685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3333CC"/>
                </a:solidFill>
              </a:rPr>
              <a:t>----</a:t>
            </a:r>
            <a:r>
              <a:rPr lang="en-US" sz="1600" b="1" dirty="0" err="1" smtClean="0">
                <a:solidFill>
                  <a:srgbClr val="3333CC"/>
                </a:solidFill>
              </a:rPr>
              <a:t>mezzopiano</a:t>
            </a:r>
            <a:r>
              <a:rPr lang="en-US" sz="1600" b="1" dirty="0">
                <a:solidFill>
                  <a:srgbClr val="3333CC"/>
                </a:solidFill>
              </a:rPr>
              <a:t>, medium soft</a:t>
            </a:r>
          </a:p>
        </p:txBody>
      </p:sp>
      <p:sp>
        <p:nvSpPr>
          <p:cNvPr id="25609" name="Text Box 14"/>
          <p:cNvSpPr txBox="1">
            <a:spLocks noChangeArrowheads="1"/>
          </p:cNvSpPr>
          <p:nvPr/>
        </p:nvSpPr>
        <p:spPr bwMode="auto">
          <a:xfrm>
            <a:off x="1066800" y="2987615"/>
            <a:ext cx="53340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mp</a:t>
            </a: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Indian Dance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CD #30</a:t>
            </a:r>
            <a:endParaRPr lang="en-US" dirty="0" smtClean="0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457200" y="1447800"/>
            <a:ext cx="830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Horizontal Scroll 13"/>
          <p:cNvSpPr/>
          <p:nvPr/>
        </p:nvSpPr>
        <p:spPr>
          <a:xfrm rot="20605825">
            <a:off x="216343" y="332966"/>
            <a:ext cx="2284555" cy="1315501"/>
          </a:xfrm>
          <a:prstGeom prst="horizontalScroll">
            <a:avLst/>
          </a:prstGeom>
          <a:solidFill>
            <a:srgbClr val="D6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Practice</a:t>
            </a:r>
            <a:endParaRPr lang="en-US" sz="2000" b="1" dirty="0"/>
          </a:p>
        </p:txBody>
      </p:sp>
      <p:pic>
        <p:nvPicPr>
          <p:cNvPr id="25605" name="Picture 9" descr="Navajo Blanket I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27027">
            <a:off x="7376097" y="314957"/>
            <a:ext cx="10445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086600" y="2667000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American</a:t>
            </a:r>
            <a:endParaRPr lang="en-US" sz="1400" dirty="0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599439" y="1792069"/>
            <a:ext cx="35915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3300"/>
                </a:solidFill>
              </a:rPr>
              <a:t>** Have your right hand ready.</a:t>
            </a:r>
            <a:r>
              <a:rPr lang="en-US" dirty="0"/>
              <a:t>  </a:t>
            </a:r>
            <a:endParaRPr lang="en-US" dirty="0" smtClean="0"/>
          </a:p>
          <a:p>
            <a:r>
              <a:rPr lang="en-US" b="1" dirty="0">
                <a:solidFill>
                  <a:srgbClr val="FF3300"/>
                </a:solidFill>
              </a:rPr>
              <a:t> </a:t>
            </a:r>
            <a:r>
              <a:rPr lang="en-US" b="1" dirty="0" smtClean="0">
                <a:solidFill>
                  <a:srgbClr val="FF3300"/>
                </a:solidFill>
              </a:rPr>
              <a:t>   Seat </a:t>
            </a:r>
            <a:r>
              <a:rPr lang="en-US" b="1" dirty="0">
                <a:solidFill>
                  <a:srgbClr val="FF3300"/>
                </a:solidFill>
              </a:rPr>
              <a:t>your fingers down to </a:t>
            </a:r>
            <a:r>
              <a:rPr lang="en-US" b="1" dirty="0" smtClean="0">
                <a:solidFill>
                  <a:srgbClr val="FF3300"/>
                </a:solidFill>
              </a:rPr>
              <a:t>E.</a:t>
            </a:r>
            <a:endParaRPr lang="en-US" b="1" dirty="0">
              <a:solidFill>
                <a:srgbClr val="FF3300"/>
              </a:solidFill>
            </a:endParaRPr>
          </a:p>
        </p:txBody>
      </p:sp>
      <p:pic>
        <p:nvPicPr>
          <p:cNvPr id="18" name="30 Indian Dance pg 19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458200" y="6172200"/>
            <a:ext cx="304800" cy="304800"/>
          </a:xfrm>
          <a:prstGeom prst="rect">
            <a:avLst/>
          </a:prstGeom>
        </p:spPr>
      </p:pic>
      <p:pic>
        <p:nvPicPr>
          <p:cNvPr id="19" name="Picture 18" descr="Indian Song.mscz-1.png"/>
          <p:cNvPicPr>
            <a:picLocks noChangeAspect="1"/>
          </p:cNvPicPr>
          <p:nvPr/>
        </p:nvPicPr>
        <p:blipFill>
          <a:blip r:embed="rId6"/>
          <a:srcRect l="2419" t="17104" b="63284"/>
          <a:stretch>
            <a:fillRect/>
          </a:stretch>
        </p:blipFill>
        <p:spPr>
          <a:xfrm>
            <a:off x="228600" y="3276600"/>
            <a:ext cx="8321971" cy="2365637"/>
          </a:xfrm>
          <a:prstGeom prst="rect">
            <a:avLst/>
          </a:prstGeom>
        </p:spPr>
      </p:pic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06113"/>
              </p:ext>
            </p:extLst>
          </p:nvPr>
        </p:nvGraphicFramePr>
        <p:xfrm>
          <a:off x="8305800" y="3340100"/>
          <a:ext cx="60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4-A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4-B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4-C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5-A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5-B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5-C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37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8000" fill="hold"/>
                                        <p:tgtEl>
                                          <p:spTgt spid="337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9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799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811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33807" grpId="0" animBg="1"/>
      <p:bldP spid="3380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When the Saints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dirty="0" smtClean="0"/>
          </a:p>
        </p:txBody>
      </p:sp>
      <p:sp>
        <p:nvSpPr>
          <p:cNvPr id="27653" name="Line 7"/>
          <p:cNvSpPr>
            <a:spLocks noChangeShapeType="1"/>
          </p:cNvSpPr>
          <p:nvPr/>
        </p:nvSpPr>
        <p:spPr bwMode="auto">
          <a:xfrm>
            <a:off x="457200" y="1447800"/>
            <a:ext cx="830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21" name="36 Good Night Ladies pg 22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5943600"/>
            <a:ext cx="304800" cy="3048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52450" y="1295400"/>
            <a:ext cx="7981950" cy="5267325"/>
            <a:chOff x="552450" y="1309370"/>
            <a:chExt cx="7981950" cy="526732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" y="1309370"/>
              <a:ext cx="7981950" cy="526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" name="Group 12"/>
            <p:cNvGrpSpPr/>
            <p:nvPr/>
          </p:nvGrpSpPr>
          <p:grpSpPr>
            <a:xfrm>
              <a:off x="5851160" y="2395228"/>
              <a:ext cx="2683240" cy="636814"/>
              <a:chOff x="-129915" y="2031530"/>
              <a:chExt cx="2683240" cy="636814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381000" y="2099760"/>
                <a:ext cx="2172325" cy="500354"/>
              </a:xfrm>
              <a:prstGeom prst="rect">
                <a:avLst/>
              </a:prstGeom>
              <a:solidFill>
                <a:srgbClr val="996633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FFFFFF"/>
                    </a:solidFill>
                  </a:rPr>
                  <a:t>Brown Belt</a:t>
                </a:r>
                <a:endParaRPr lang="en-US" dirty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-129915" y="2031530"/>
                <a:ext cx="739515" cy="636814"/>
                <a:chOff x="-129915" y="2031530"/>
                <a:chExt cx="739515" cy="636814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-129915" y="2031530"/>
                  <a:ext cx="739515" cy="636814"/>
                  <a:chOff x="4191000" y="2667000"/>
                  <a:chExt cx="1219200" cy="1066800"/>
                </a:xfrm>
              </p:grpSpPr>
              <p:sp>
                <p:nvSpPr>
                  <p:cNvPr id="18" name="Rounded Rectangle 17"/>
                  <p:cNvSpPr/>
                  <p:nvPr/>
                </p:nvSpPr>
                <p:spPr>
                  <a:xfrm>
                    <a:off x="4191000" y="2667000"/>
                    <a:ext cx="1219200" cy="1066800"/>
                  </a:xfrm>
                  <a:prstGeom prst="roundRect">
                    <a:avLst/>
                  </a:prstGeom>
                  <a:gradFill flip="none" rotWithShape="1">
                    <a:gsLst>
                      <a:gs pos="0">
                        <a:schemeClr val="bg2">
                          <a:lumMod val="40000"/>
                          <a:lumOff val="60000"/>
                          <a:shade val="30000"/>
                          <a:satMod val="115000"/>
                        </a:schemeClr>
                      </a:gs>
                      <a:gs pos="50000">
                        <a:schemeClr val="bg2">
                          <a:lumMod val="40000"/>
                          <a:lumOff val="60000"/>
                          <a:shade val="67500"/>
                          <a:satMod val="115000"/>
                        </a:schemeClr>
                      </a:gs>
                      <a:gs pos="100000">
                        <a:schemeClr val="bg2">
                          <a:lumMod val="40000"/>
                          <a:lumOff val="60000"/>
                          <a:shade val="100000"/>
                          <a:satMod val="115000"/>
                        </a:schemeClr>
                      </a:gs>
                    </a:gsLst>
                    <a:lin ang="18900000" scaled="1"/>
                    <a:tileRect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9" name="Rounded Rectangle 18"/>
                  <p:cNvSpPr/>
                  <p:nvPr/>
                </p:nvSpPr>
                <p:spPr>
                  <a:xfrm>
                    <a:off x="4343400" y="2895600"/>
                    <a:ext cx="914400" cy="609600"/>
                  </a:xfrm>
                  <a:prstGeom prst="round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17" name="Rounded Rectangle 16"/>
                <p:cNvSpPr/>
                <p:nvPr/>
              </p:nvSpPr>
              <p:spPr>
                <a:xfrm>
                  <a:off x="-52257" y="2304450"/>
                  <a:ext cx="554636" cy="90973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75000"/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pic>
        <p:nvPicPr>
          <p:cNvPr id="27655" name="Picture 11" descr="72dpi JPEG image of: Pickin' on de ole banjo; Old fashion cake wal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660000">
            <a:off x="303128" y="455850"/>
            <a:ext cx="1320586" cy="1707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345862"/>
              </p:ext>
            </p:extLst>
          </p:nvPr>
        </p:nvGraphicFramePr>
        <p:xfrm>
          <a:off x="8229600" y="3340100"/>
          <a:ext cx="60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4-A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4-B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4-C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5-A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5-B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5-C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728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19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8229600" cy="1143000"/>
          </a:xfrm>
        </p:spPr>
        <p:txBody>
          <a:bodyPr/>
          <a:lstStyle/>
          <a:p>
            <a:r>
              <a:rPr lang="en-US" dirty="0" smtClean="0"/>
              <a:t>Fingering: High D</a:t>
            </a:r>
          </a:p>
        </p:txBody>
      </p:sp>
      <p:sp>
        <p:nvSpPr>
          <p:cNvPr id="4" name="Explosion 2 3"/>
          <p:cNvSpPr/>
          <p:nvPr/>
        </p:nvSpPr>
        <p:spPr>
          <a:xfrm>
            <a:off x="-152400" y="-152400"/>
            <a:ext cx="3093357" cy="2209800"/>
          </a:xfrm>
          <a:prstGeom prst="irregularSeal2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mbria" pitchFamily="18" charset="0"/>
              </a:rPr>
              <a:t>Memorize your fingerings</a:t>
            </a:r>
            <a:endParaRPr lang="en-US" b="1" dirty="0">
              <a:latin typeface="Cambria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1371600"/>
            <a:ext cx="23717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2800350"/>
            <a:ext cx="192405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MARTInkAnnotation0"/>
          <p:cNvSpPr/>
          <p:nvPr/>
        </p:nvSpPr>
        <p:spPr>
          <a:xfrm>
            <a:off x="4714876" y="2509242"/>
            <a:ext cx="339293" cy="196454"/>
          </a:xfrm>
          <a:custGeom>
            <a:avLst/>
            <a:gdLst/>
            <a:ahLst/>
            <a:cxnLst/>
            <a:rect l="0" t="0" r="0" b="0"/>
            <a:pathLst>
              <a:path w="339293" h="196454">
                <a:moveTo>
                  <a:pt x="250030" y="35719"/>
                </a:moveTo>
                <a:lnTo>
                  <a:pt x="250030" y="27157"/>
                </a:lnTo>
                <a:lnTo>
                  <a:pt x="245290" y="22158"/>
                </a:lnTo>
                <a:lnTo>
                  <a:pt x="242902" y="20725"/>
                </a:lnTo>
                <a:lnTo>
                  <a:pt x="237602" y="19133"/>
                </a:lnTo>
                <a:lnTo>
                  <a:pt x="235792" y="17717"/>
                </a:lnTo>
                <a:lnTo>
                  <a:pt x="234584" y="15780"/>
                </a:lnTo>
                <a:lnTo>
                  <a:pt x="233780" y="13496"/>
                </a:lnTo>
                <a:lnTo>
                  <a:pt x="232251" y="11974"/>
                </a:lnTo>
                <a:lnTo>
                  <a:pt x="230240" y="10960"/>
                </a:lnTo>
                <a:lnTo>
                  <a:pt x="224624" y="9331"/>
                </a:lnTo>
                <a:lnTo>
                  <a:pt x="218910" y="4308"/>
                </a:lnTo>
                <a:lnTo>
                  <a:pt x="216385" y="2872"/>
                </a:lnTo>
                <a:lnTo>
                  <a:pt x="210934" y="1277"/>
                </a:lnTo>
                <a:lnTo>
                  <a:pt x="200341" y="252"/>
                </a:lnTo>
                <a:lnTo>
                  <a:pt x="192224" y="34"/>
                </a:lnTo>
                <a:lnTo>
                  <a:pt x="139927" y="0"/>
                </a:lnTo>
                <a:lnTo>
                  <a:pt x="137933" y="992"/>
                </a:lnTo>
                <a:lnTo>
                  <a:pt x="136603" y="2646"/>
                </a:lnTo>
                <a:lnTo>
                  <a:pt x="135717" y="4741"/>
                </a:lnTo>
                <a:lnTo>
                  <a:pt x="134134" y="6137"/>
                </a:lnTo>
                <a:lnTo>
                  <a:pt x="132086" y="7068"/>
                </a:lnTo>
                <a:lnTo>
                  <a:pt x="126173" y="8103"/>
                </a:lnTo>
                <a:lnTo>
                  <a:pt x="116930" y="8562"/>
                </a:lnTo>
                <a:lnTo>
                  <a:pt x="112680" y="9677"/>
                </a:lnTo>
                <a:lnTo>
                  <a:pt x="105311" y="13562"/>
                </a:lnTo>
                <a:lnTo>
                  <a:pt x="98729" y="15949"/>
                </a:lnTo>
                <a:lnTo>
                  <a:pt x="95585" y="16586"/>
                </a:lnTo>
                <a:lnTo>
                  <a:pt x="89445" y="19939"/>
                </a:lnTo>
                <a:lnTo>
                  <a:pt x="86419" y="22223"/>
                </a:lnTo>
                <a:lnTo>
                  <a:pt x="82417" y="23745"/>
                </a:lnTo>
                <a:lnTo>
                  <a:pt x="72679" y="25436"/>
                </a:lnTo>
                <a:lnTo>
                  <a:pt x="64382" y="28834"/>
                </a:lnTo>
                <a:lnTo>
                  <a:pt x="57387" y="33651"/>
                </a:lnTo>
                <a:lnTo>
                  <a:pt x="50971" y="39099"/>
                </a:lnTo>
                <a:lnTo>
                  <a:pt x="47871" y="40949"/>
                </a:lnTo>
                <a:lnTo>
                  <a:pt x="37775" y="44545"/>
                </a:lnTo>
                <a:lnTo>
                  <a:pt x="28033" y="48902"/>
                </a:lnTo>
                <a:lnTo>
                  <a:pt x="24642" y="51453"/>
                </a:lnTo>
                <a:lnTo>
                  <a:pt x="22381" y="54146"/>
                </a:lnTo>
                <a:lnTo>
                  <a:pt x="18876" y="59784"/>
                </a:lnTo>
                <a:lnTo>
                  <a:pt x="14011" y="65597"/>
                </a:lnTo>
                <a:lnTo>
                  <a:pt x="8542" y="71487"/>
                </a:lnTo>
                <a:lnTo>
                  <a:pt x="5694" y="74448"/>
                </a:lnTo>
                <a:lnTo>
                  <a:pt x="3796" y="77413"/>
                </a:lnTo>
                <a:lnTo>
                  <a:pt x="1686" y="83354"/>
                </a:lnTo>
                <a:lnTo>
                  <a:pt x="499" y="87536"/>
                </a:lnTo>
                <a:lnTo>
                  <a:pt x="147" y="93516"/>
                </a:lnTo>
                <a:lnTo>
                  <a:pt x="43" y="101571"/>
                </a:lnTo>
                <a:lnTo>
                  <a:pt x="0" y="128002"/>
                </a:lnTo>
                <a:lnTo>
                  <a:pt x="992" y="130975"/>
                </a:lnTo>
                <a:lnTo>
                  <a:pt x="4740" y="136925"/>
                </a:lnTo>
                <a:lnTo>
                  <a:pt x="9713" y="142876"/>
                </a:lnTo>
                <a:lnTo>
                  <a:pt x="12428" y="145853"/>
                </a:lnTo>
                <a:lnTo>
                  <a:pt x="14238" y="148829"/>
                </a:lnTo>
                <a:lnTo>
                  <a:pt x="16250" y="154781"/>
                </a:lnTo>
                <a:lnTo>
                  <a:pt x="17778" y="156766"/>
                </a:lnTo>
                <a:lnTo>
                  <a:pt x="19789" y="158089"/>
                </a:lnTo>
                <a:lnTo>
                  <a:pt x="30006" y="162596"/>
                </a:lnTo>
                <a:lnTo>
                  <a:pt x="39132" y="167515"/>
                </a:lnTo>
                <a:lnTo>
                  <a:pt x="46496" y="173009"/>
                </a:lnTo>
                <a:lnTo>
                  <a:pt x="53076" y="176112"/>
                </a:lnTo>
                <a:lnTo>
                  <a:pt x="60300" y="178483"/>
                </a:lnTo>
                <a:lnTo>
                  <a:pt x="70125" y="182844"/>
                </a:lnTo>
                <a:lnTo>
                  <a:pt x="75523" y="184404"/>
                </a:lnTo>
                <a:lnTo>
                  <a:pt x="81106" y="185444"/>
                </a:lnTo>
                <a:lnTo>
                  <a:pt x="86813" y="186137"/>
                </a:lnTo>
                <a:lnTo>
                  <a:pt x="95799" y="189553"/>
                </a:lnTo>
                <a:lnTo>
                  <a:pt x="99584" y="191853"/>
                </a:lnTo>
                <a:lnTo>
                  <a:pt x="109082" y="194409"/>
                </a:lnTo>
                <a:lnTo>
                  <a:pt x="114393" y="195090"/>
                </a:lnTo>
                <a:lnTo>
                  <a:pt x="119918" y="195545"/>
                </a:lnTo>
                <a:lnTo>
                  <a:pt x="125586" y="195847"/>
                </a:lnTo>
                <a:lnTo>
                  <a:pt x="137175" y="196184"/>
                </a:lnTo>
                <a:lnTo>
                  <a:pt x="178608" y="196437"/>
                </a:lnTo>
                <a:lnTo>
                  <a:pt x="242681" y="196453"/>
                </a:lnTo>
                <a:lnTo>
                  <a:pt x="252056" y="193807"/>
                </a:lnTo>
                <a:lnTo>
                  <a:pt x="261845" y="190316"/>
                </a:lnTo>
                <a:lnTo>
                  <a:pt x="269502" y="188765"/>
                </a:lnTo>
                <a:lnTo>
                  <a:pt x="276214" y="185430"/>
                </a:lnTo>
                <a:lnTo>
                  <a:pt x="279392" y="183151"/>
                </a:lnTo>
                <a:lnTo>
                  <a:pt x="288216" y="180619"/>
                </a:lnTo>
                <a:lnTo>
                  <a:pt x="293347" y="179944"/>
                </a:lnTo>
                <a:lnTo>
                  <a:pt x="301693" y="176548"/>
                </a:lnTo>
                <a:lnTo>
                  <a:pt x="308710" y="171731"/>
                </a:lnTo>
                <a:lnTo>
                  <a:pt x="315136" y="166284"/>
                </a:lnTo>
                <a:lnTo>
                  <a:pt x="321210" y="160838"/>
                </a:lnTo>
                <a:lnTo>
                  <a:pt x="325653" y="156481"/>
                </a:lnTo>
                <a:lnTo>
                  <a:pt x="327234" y="153930"/>
                </a:lnTo>
                <a:lnTo>
                  <a:pt x="328991" y="148450"/>
                </a:lnTo>
                <a:lnTo>
                  <a:pt x="332419" y="142707"/>
                </a:lnTo>
                <a:lnTo>
                  <a:pt x="334722" y="139786"/>
                </a:lnTo>
                <a:lnTo>
                  <a:pt x="336257" y="136847"/>
                </a:lnTo>
                <a:lnTo>
                  <a:pt x="337962" y="130936"/>
                </a:lnTo>
                <a:lnTo>
                  <a:pt x="338721" y="125001"/>
                </a:lnTo>
                <a:lnTo>
                  <a:pt x="339057" y="119056"/>
                </a:lnTo>
                <a:lnTo>
                  <a:pt x="339207" y="113107"/>
                </a:lnTo>
                <a:lnTo>
                  <a:pt x="339292" y="104179"/>
                </a:lnTo>
                <a:lnTo>
                  <a:pt x="338311" y="102195"/>
                </a:lnTo>
                <a:lnTo>
                  <a:pt x="336665" y="100872"/>
                </a:lnTo>
                <a:lnTo>
                  <a:pt x="334576" y="99990"/>
                </a:lnTo>
                <a:lnTo>
                  <a:pt x="333183" y="98410"/>
                </a:lnTo>
                <a:lnTo>
                  <a:pt x="332255" y="96365"/>
                </a:lnTo>
                <a:lnTo>
                  <a:pt x="331635" y="94009"/>
                </a:lnTo>
                <a:lnTo>
                  <a:pt x="328302" y="88745"/>
                </a:lnTo>
                <a:lnTo>
                  <a:pt x="326024" y="85952"/>
                </a:lnTo>
                <a:lnTo>
                  <a:pt x="324505" y="83099"/>
                </a:lnTo>
                <a:lnTo>
                  <a:pt x="322818" y="77282"/>
                </a:lnTo>
                <a:lnTo>
                  <a:pt x="319422" y="71389"/>
                </a:lnTo>
                <a:lnTo>
                  <a:pt x="314605" y="65463"/>
                </a:lnTo>
                <a:lnTo>
                  <a:pt x="309157" y="59522"/>
                </a:lnTo>
                <a:lnTo>
                  <a:pt x="300783" y="53574"/>
                </a:lnTo>
                <a:lnTo>
                  <a:pt x="291439" y="48616"/>
                </a:lnTo>
                <a:lnTo>
                  <a:pt x="283978" y="46412"/>
                </a:lnTo>
                <a:lnTo>
                  <a:pt x="277355" y="42786"/>
                </a:lnTo>
                <a:lnTo>
                  <a:pt x="271104" y="37868"/>
                </a:lnTo>
                <a:lnTo>
                  <a:pt x="265019" y="32374"/>
                </a:lnTo>
                <a:lnTo>
                  <a:pt x="262007" y="30513"/>
                </a:lnTo>
                <a:lnTo>
                  <a:pt x="253028" y="26900"/>
                </a:lnTo>
                <a:lnTo>
                  <a:pt x="247063" y="22539"/>
                </a:lnTo>
                <a:lnTo>
                  <a:pt x="243091" y="20979"/>
                </a:lnTo>
                <a:lnTo>
                  <a:pt x="233386" y="19246"/>
                </a:lnTo>
                <a:lnTo>
                  <a:pt x="225105" y="15830"/>
                </a:lnTo>
                <a:lnTo>
                  <a:pt x="221507" y="13530"/>
                </a:lnTo>
                <a:lnTo>
                  <a:pt x="212218" y="10974"/>
                </a:lnTo>
                <a:lnTo>
                  <a:pt x="206962" y="10293"/>
                </a:lnTo>
                <a:lnTo>
                  <a:pt x="201475" y="9838"/>
                </a:lnTo>
                <a:lnTo>
                  <a:pt x="195832" y="9536"/>
                </a:lnTo>
                <a:lnTo>
                  <a:pt x="184270" y="9199"/>
                </a:lnTo>
                <a:lnTo>
                  <a:pt x="141650" y="8941"/>
                </a:lnTo>
                <a:lnTo>
                  <a:pt x="132078" y="11580"/>
                </a:lnTo>
                <a:lnTo>
                  <a:pt x="126747" y="13674"/>
                </a:lnTo>
                <a:lnTo>
                  <a:pt x="121208" y="15069"/>
                </a:lnTo>
                <a:lnTo>
                  <a:pt x="115532" y="15999"/>
                </a:lnTo>
                <a:lnTo>
                  <a:pt x="109763" y="16619"/>
                </a:lnTo>
                <a:lnTo>
                  <a:pt x="103933" y="18025"/>
                </a:lnTo>
                <a:lnTo>
                  <a:pt x="98062" y="19954"/>
                </a:lnTo>
                <a:lnTo>
                  <a:pt x="92164" y="22233"/>
                </a:lnTo>
                <a:lnTo>
                  <a:pt x="77672" y="27410"/>
                </a:lnTo>
                <a:lnTo>
                  <a:pt x="69641" y="30180"/>
                </a:lnTo>
                <a:lnTo>
                  <a:pt x="63294" y="33018"/>
                </a:lnTo>
                <a:lnTo>
                  <a:pt x="53596" y="38818"/>
                </a:lnTo>
                <a:lnTo>
                  <a:pt x="45979" y="42057"/>
                </a:lnTo>
                <a:lnTo>
                  <a:pt x="35718" y="4464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7" name="Picture 7">
            <a:hlinkClick r:id="" action="ppaction://media"/>
          </p:cNvPr>
          <p:cNvPicPr>
            <a:picLocks noRot="1" noChangeAspect="1" noChangeArrowheads="1"/>
          </p:cNvPicPr>
          <p:nvPr>
            <a:audioCd>
              <a:st track="12"/>
              <a:end track="12" time="43"/>
            </a:audioCd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066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1483092" y="3124200"/>
            <a:ext cx="2555508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--</a:t>
            </a:r>
            <a:r>
              <a:rPr lang="en-US" sz="16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mezzopiano</a:t>
            </a:r>
            <a:r>
              <a:rPr lang="en-US" sz="16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, medium soft</a:t>
            </a:r>
          </a:p>
        </p:txBody>
      </p:sp>
      <p:sp>
        <p:nvSpPr>
          <p:cNvPr id="12" name="Oval 11"/>
          <p:cNvSpPr/>
          <p:nvPr/>
        </p:nvSpPr>
        <p:spPr>
          <a:xfrm>
            <a:off x="2438400" y="4572000"/>
            <a:ext cx="2514600" cy="8382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4" name="Picture 13" descr="Rain, Rain Go Away.mscz-1.png"/>
          <p:cNvPicPr>
            <a:picLocks noChangeAspect="1"/>
          </p:cNvPicPr>
          <p:nvPr/>
        </p:nvPicPr>
        <p:blipFill rotWithShape="1">
          <a:blip r:embed="rId4"/>
          <a:srcRect t="7481" b="59890"/>
          <a:stretch/>
        </p:blipFill>
        <p:spPr>
          <a:xfrm>
            <a:off x="228600" y="2286000"/>
            <a:ext cx="7924800" cy="3657600"/>
          </a:xfrm>
          <a:prstGeom prst="rect">
            <a:avLst/>
          </a:prstGeom>
        </p:spPr>
      </p:pic>
      <p:sp>
        <p:nvSpPr>
          <p:cNvPr id="29705" name="Text Box 12"/>
          <p:cNvSpPr txBox="1">
            <a:spLocks noChangeArrowheads="1"/>
          </p:cNvSpPr>
          <p:nvPr/>
        </p:nvSpPr>
        <p:spPr bwMode="auto">
          <a:xfrm>
            <a:off x="1143000" y="3124200"/>
            <a:ext cx="53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mp</a:t>
            </a: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3810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Rain, Rain Go Away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chemeClr val="tx1"/>
                </a:solidFill>
              </a:rPr>
              <a:t>CD #12</a:t>
            </a:r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457200" y="1447800"/>
            <a:ext cx="830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9702" name="Picture 9" descr="j02938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212306"/>
            <a:ext cx="1752600" cy="1845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Horizontal Scroll 14"/>
          <p:cNvSpPr/>
          <p:nvPr/>
        </p:nvSpPr>
        <p:spPr>
          <a:xfrm rot="20605825">
            <a:off x="123136" y="754569"/>
            <a:ext cx="1734930" cy="1116190"/>
          </a:xfrm>
          <a:prstGeom prst="horizontalScroll">
            <a:avLst/>
          </a:prstGeom>
          <a:solidFill>
            <a:srgbClr val="D6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Practice</a:t>
            </a:r>
            <a:endParaRPr lang="en-US" sz="2000" b="1" dirty="0"/>
          </a:p>
        </p:txBody>
      </p:sp>
      <p:pic>
        <p:nvPicPr>
          <p:cNvPr id="17" name="12 Rain, Rain Go Away pg 1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610600" y="6248400"/>
            <a:ext cx="304800" cy="304800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2031"/>
              </p:ext>
            </p:extLst>
          </p:nvPr>
        </p:nvGraphicFramePr>
        <p:xfrm>
          <a:off x="8229600" y="3340100"/>
          <a:ext cx="60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4-A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4-B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4-C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5-A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5-B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5-C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6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3000" fill="hold"/>
                                        <p:tgtEl>
                                          <p:spTgt spid="256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7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07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4378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5613" grpId="0" animBg="1"/>
      <p:bldP spid="12" grpId="0" animBg="1"/>
      <p:bldP spid="12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2"/>
          <p:cNvSpPr>
            <a:spLocks noChangeArrowheads="1"/>
          </p:cNvSpPr>
          <p:nvPr/>
        </p:nvSpPr>
        <p:spPr bwMode="auto">
          <a:xfrm>
            <a:off x="304800" y="1524000"/>
            <a:ext cx="8458200" cy="510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5400" dirty="0" smtClean="0">
                <a:solidFill>
                  <a:schemeClr val="tx1"/>
                </a:solidFill>
              </a:rPr>
              <a:t>Jingle Bells</a:t>
            </a:r>
            <a:br>
              <a:rPr lang="en-US" sz="5400" dirty="0" smtClean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chemeClr val="tx1"/>
                </a:solidFill>
              </a:rPr>
              <a:t>CD #15</a:t>
            </a:r>
          </a:p>
        </p:txBody>
      </p:sp>
      <p:pic>
        <p:nvPicPr>
          <p:cNvPr id="44039" name="Picture 7">
            <a:hlinkClick r:id="" action="ppaction://media"/>
          </p:cNvPr>
          <p:cNvPicPr>
            <a:picLocks noRot="1" noChangeAspect="1" noChangeArrowheads="1"/>
          </p:cNvPicPr>
          <p:nvPr>
            <a:audioCd>
              <a:st track="15"/>
              <a:end track="15" time="52"/>
            </a:audioCd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066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Rectangle 18"/>
          <p:cNvSpPr>
            <a:spLocks noChangeArrowheads="1"/>
          </p:cNvSpPr>
          <p:nvPr/>
        </p:nvSpPr>
        <p:spPr bwMode="auto">
          <a:xfrm>
            <a:off x="4572000" y="5791200"/>
            <a:ext cx="2667000" cy="609600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9900"/>
              </a:solidFill>
            </a:endParaRPr>
          </a:p>
        </p:txBody>
      </p:sp>
      <p:sp>
        <p:nvSpPr>
          <p:cNvPr id="30729" name="Rectangle 20"/>
          <p:cNvSpPr>
            <a:spLocks noChangeArrowheads="1"/>
          </p:cNvSpPr>
          <p:nvPr/>
        </p:nvSpPr>
        <p:spPr bwMode="auto">
          <a:xfrm>
            <a:off x="4419600" y="4724400"/>
            <a:ext cx="2667000" cy="6858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CC33"/>
              </a:solidFill>
            </a:endParaRPr>
          </a:p>
        </p:txBody>
      </p:sp>
      <p:sp>
        <p:nvSpPr>
          <p:cNvPr id="30730" name="Rectangle 21"/>
          <p:cNvSpPr>
            <a:spLocks noChangeArrowheads="1"/>
          </p:cNvSpPr>
          <p:nvPr/>
        </p:nvSpPr>
        <p:spPr bwMode="auto">
          <a:xfrm>
            <a:off x="4495800" y="2590800"/>
            <a:ext cx="2667000" cy="6858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CC33"/>
              </a:solidFill>
            </a:endParaRPr>
          </a:p>
        </p:txBody>
      </p:sp>
      <p:pic>
        <p:nvPicPr>
          <p:cNvPr id="14" name="Picture 13" descr="Jingle Bells.mscz-1.png"/>
          <p:cNvPicPr>
            <a:picLocks noChangeAspect="1"/>
          </p:cNvPicPr>
          <p:nvPr/>
        </p:nvPicPr>
        <p:blipFill rotWithShape="1">
          <a:blip r:embed="rId4"/>
          <a:srcRect t="10016" b="42343"/>
          <a:stretch/>
        </p:blipFill>
        <p:spPr>
          <a:xfrm>
            <a:off x="381000" y="2011680"/>
            <a:ext cx="7772400" cy="4754880"/>
          </a:xfrm>
          <a:prstGeom prst="rect">
            <a:avLst/>
          </a:prstGeom>
        </p:spPr>
      </p:pic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457200" y="1371600"/>
            <a:ext cx="830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079760" y="1676400"/>
            <a:ext cx="2683240" cy="636814"/>
            <a:chOff x="-129915" y="2031530"/>
            <a:chExt cx="2683240" cy="636814"/>
          </a:xfrm>
        </p:grpSpPr>
        <p:sp>
          <p:nvSpPr>
            <p:cNvPr id="17" name="Rectangle 16"/>
            <p:cNvSpPr/>
            <p:nvPr/>
          </p:nvSpPr>
          <p:spPr>
            <a:xfrm>
              <a:off x="381000" y="2099760"/>
              <a:ext cx="2172325" cy="50035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Red Belt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-129915" y="2031530"/>
              <a:ext cx="739515" cy="636814"/>
              <a:chOff x="-129915" y="2031530"/>
              <a:chExt cx="739515" cy="636814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-129915" y="2031530"/>
                <a:ext cx="739515" cy="636814"/>
                <a:chOff x="4191000" y="2667000"/>
                <a:chExt cx="1219200" cy="1066800"/>
              </a:xfrm>
            </p:grpSpPr>
            <p:sp>
              <p:nvSpPr>
                <p:cNvPr id="21" name="Rounded Rectangle 20"/>
                <p:cNvSpPr/>
                <p:nvPr/>
              </p:nvSpPr>
              <p:spPr>
                <a:xfrm>
                  <a:off x="4191000" y="2667000"/>
                  <a:ext cx="1219200" cy="10668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bg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189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Rounded Rectangle 21"/>
                <p:cNvSpPr/>
                <p:nvPr/>
              </p:nvSpPr>
              <p:spPr>
                <a:xfrm>
                  <a:off x="4343400" y="2895600"/>
                  <a:ext cx="914400" cy="609600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0" name="Rounded Rectangle 19"/>
              <p:cNvSpPr/>
              <p:nvPr/>
            </p:nvSpPr>
            <p:spPr>
              <a:xfrm>
                <a:off x="-52257" y="2304450"/>
                <a:ext cx="554636" cy="90973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30726" name="Picture 13" descr="j030546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57651" y="76200"/>
            <a:ext cx="1408721" cy="1668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010400" y="2283023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Pierpont</a:t>
            </a:r>
            <a:endParaRPr lang="en-US" sz="1400" dirty="0"/>
          </a:p>
        </p:txBody>
      </p:sp>
      <p:pic>
        <p:nvPicPr>
          <p:cNvPr id="24" name="15 Jingle Bells pg 12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305800" y="6172200"/>
            <a:ext cx="304800" cy="304800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6172199" y="3550920"/>
            <a:ext cx="1435100" cy="8382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438649" y="2514600"/>
            <a:ext cx="1435100" cy="8382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2031"/>
              </p:ext>
            </p:extLst>
          </p:nvPr>
        </p:nvGraphicFramePr>
        <p:xfrm>
          <a:off x="8229600" y="3340100"/>
          <a:ext cx="60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4-A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4-B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4-C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5-A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5-B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5-C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4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2000" fill="hold"/>
                                        <p:tgtEl>
                                          <p:spTgt spid="440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9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39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5270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30727" grpId="0" animBg="1"/>
      <p:bldP spid="30727" grpId="1" animBg="1"/>
      <p:bldP spid="30729" grpId="0" animBg="1"/>
      <p:bldP spid="30729" grpId="1" animBg="1"/>
      <p:bldP spid="30730" grpId="0" animBg="1"/>
      <p:bldP spid="30730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Dotted Rhythms</a:t>
            </a:r>
          </a:p>
        </p:txBody>
      </p:sp>
      <p:sp>
        <p:nvSpPr>
          <p:cNvPr id="31747" name="Line 19"/>
          <p:cNvSpPr>
            <a:spLocks noChangeShapeType="1"/>
          </p:cNvSpPr>
          <p:nvPr/>
        </p:nvSpPr>
        <p:spPr bwMode="auto">
          <a:xfrm>
            <a:off x="1752600" y="1905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48" name="Oval 20"/>
          <p:cNvSpPr>
            <a:spLocks noChangeArrowheads="1"/>
          </p:cNvSpPr>
          <p:nvPr/>
        </p:nvSpPr>
        <p:spPr bwMode="auto">
          <a:xfrm>
            <a:off x="1524000" y="2362200"/>
            <a:ext cx="2286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Oval 21"/>
          <p:cNvSpPr>
            <a:spLocks noChangeArrowheads="1"/>
          </p:cNvSpPr>
          <p:nvPr/>
        </p:nvSpPr>
        <p:spPr bwMode="auto">
          <a:xfrm>
            <a:off x="1828800" y="2438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Text Box 22"/>
          <p:cNvSpPr txBox="1">
            <a:spLocks noChangeArrowheads="1"/>
          </p:cNvSpPr>
          <p:nvPr/>
        </p:nvSpPr>
        <p:spPr bwMode="auto">
          <a:xfrm>
            <a:off x="2286000" y="2133600"/>
            <a:ext cx="317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=</a:t>
            </a:r>
          </a:p>
        </p:txBody>
      </p:sp>
      <p:sp>
        <p:nvSpPr>
          <p:cNvPr id="64535" name="Text Box 23"/>
          <p:cNvSpPr txBox="1">
            <a:spLocks noChangeArrowheads="1"/>
          </p:cNvSpPr>
          <p:nvPr/>
        </p:nvSpPr>
        <p:spPr bwMode="auto">
          <a:xfrm>
            <a:off x="2971800" y="2133600"/>
            <a:ext cx="3060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dotted quarter note	=</a:t>
            </a:r>
          </a:p>
        </p:txBody>
      </p:sp>
      <p:sp>
        <p:nvSpPr>
          <p:cNvPr id="64536" name="Text Box 24"/>
          <p:cNvSpPr txBox="1">
            <a:spLocks noChangeArrowheads="1"/>
          </p:cNvSpPr>
          <p:nvPr/>
        </p:nvSpPr>
        <p:spPr bwMode="auto">
          <a:xfrm>
            <a:off x="6629400" y="2133600"/>
            <a:ext cx="1225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1 ½ beats</a:t>
            </a:r>
          </a:p>
        </p:txBody>
      </p:sp>
      <p:sp>
        <p:nvSpPr>
          <p:cNvPr id="31753" name="Line 25"/>
          <p:cNvSpPr>
            <a:spLocks noChangeShapeType="1"/>
          </p:cNvSpPr>
          <p:nvPr/>
        </p:nvSpPr>
        <p:spPr bwMode="auto">
          <a:xfrm>
            <a:off x="1752600" y="3200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4" name="Oval 26"/>
          <p:cNvSpPr>
            <a:spLocks noChangeArrowheads="1"/>
          </p:cNvSpPr>
          <p:nvPr/>
        </p:nvSpPr>
        <p:spPr bwMode="auto">
          <a:xfrm>
            <a:off x="1524000" y="3657600"/>
            <a:ext cx="2286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5" name="Freeform 27"/>
          <p:cNvSpPr>
            <a:spLocks/>
          </p:cNvSpPr>
          <p:nvPr/>
        </p:nvSpPr>
        <p:spPr bwMode="auto">
          <a:xfrm>
            <a:off x="1752600" y="3200400"/>
            <a:ext cx="165100" cy="228600"/>
          </a:xfrm>
          <a:custGeom>
            <a:avLst/>
            <a:gdLst>
              <a:gd name="T0" fmla="*/ 0 w 104"/>
              <a:gd name="T1" fmla="*/ 0 h 144"/>
              <a:gd name="T2" fmla="*/ 2147483647 w 104"/>
              <a:gd name="T3" fmla="*/ 2147483647 h 144"/>
              <a:gd name="T4" fmla="*/ 2147483647 w 104"/>
              <a:gd name="T5" fmla="*/ 2147483647 h 144"/>
              <a:gd name="T6" fmla="*/ 2147483647 w 104"/>
              <a:gd name="T7" fmla="*/ 2147483647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104"/>
              <a:gd name="T13" fmla="*/ 0 h 144"/>
              <a:gd name="T14" fmla="*/ 104 w 104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4" h="144">
                <a:moveTo>
                  <a:pt x="0" y="0"/>
                </a:moveTo>
                <a:cubicBezTo>
                  <a:pt x="16" y="16"/>
                  <a:pt x="32" y="32"/>
                  <a:pt x="48" y="48"/>
                </a:cubicBezTo>
                <a:cubicBezTo>
                  <a:pt x="64" y="64"/>
                  <a:pt x="88" y="80"/>
                  <a:pt x="96" y="96"/>
                </a:cubicBezTo>
                <a:cubicBezTo>
                  <a:pt x="104" y="112"/>
                  <a:pt x="96" y="144"/>
                  <a:pt x="96" y="1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6" name="Text Box 28"/>
          <p:cNvSpPr txBox="1">
            <a:spLocks noChangeArrowheads="1"/>
          </p:cNvSpPr>
          <p:nvPr/>
        </p:nvSpPr>
        <p:spPr bwMode="auto">
          <a:xfrm>
            <a:off x="2286000" y="3443288"/>
            <a:ext cx="317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=</a:t>
            </a:r>
          </a:p>
        </p:txBody>
      </p:sp>
      <p:sp>
        <p:nvSpPr>
          <p:cNvPr id="64541" name="Text Box 29"/>
          <p:cNvSpPr txBox="1">
            <a:spLocks noChangeArrowheads="1"/>
          </p:cNvSpPr>
          <p:nvPr/>
        </p:nvSpPr>
        <p:spPr bwMode="auto">
          <a:xfrm>
            <a:off x="3111500" y="3429000"/>
            <a:ext cx="3060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eighth note          	=</a:t>
            </a:r>
          </a:p>
        </p:txBody>
      </p:sp>
      <p:sp>
        <p:nvSpPr>
          <p:cNvPr id="64542" name="Text Box 30"/>
          <p:cNvSpPr txBox="1">
            <a:spLocks noChangeArrowheads="1"/>
          </p:cNvSpPr>
          <p:nvPr/>
        </p:nvSpPr>
        <p:spPr bwMode="auto">
          <a:xfrm>
            <a:off x="6629400" y="3519488"/>
            <a:ext cx="908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½ beat</a:t>
            </a:r>
          </a:p>
        </p:txBody>
      </p:sp>
      <p:sp>
        <p:nvSpPr>
          <p:cNvPr id="31759" name="Line 31"/>
          <p:cNvSpPr>
            <a:spLocks noChangeShapeType="1"/>
          </p:cNvSpPr>
          <p:nvPr/>
        </p:nvSpPr>
        <p:spPr bwMode="auto">
          <a:xfrm>
            <a:off x="4178300" y="4648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0" name="Oval 32"/>
          <p:cNvSpPr>
            <a:spLocks noChangeArrowheads="1"/>
          </p:cNvSpPr>
          <p:nvPr/>
        </p:nvSpPr>
        <p:spPr bwMode="auto">
          <a:xfrm>
            <a:off x="3949700" y="5105400"/>
            <a:ext cx="2286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1" name="Oval 33"/>
          <p:cNvSpPr>
            <a:spLocks noChangeArrowheads="1"/>
          </p:cNvSpPr>
          <p:nvPr/>
        </p:nvSpPr>
        <p:spPr bwMode="auto">
          <a:xfrm>
            <a:off x="4254500" y="5181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2" name="Line 34"/>
          <p:cNvSpPr>
            <a:spLocks noChangeShapeType="1"/>
          </p:cNvSpPr>
          <p:nvPr/>
        </p:nvSpPr>
        <p:spPr bwMode="auto">
          <a:xfrm>
            <a:off x="5245100" y="4648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3" name="Oval 35"/>
          <p:cNvSpPr>
            <a:spLocks noChangeArrowheads="1"/>
          </p:cNvSpPr>
          <p:nvPr/>
        </p:nvSpPr>
        <p:spPr bwMode="auto">
          <a:xfrm>
            <a:off x="5016500" y="5105400"/>
            <a:ext cx="2286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4" name="Freeform 36"/>
          <p:cNvSpPr>
            <a:spLocks/>
          </p:cNvSpPr>
          <p:nvPr/>
        </p:nvSpPr>
        <p:spPr bwMode="auto">
          <a:xfrm>
            <a:off x="5245100" y="4648200"/>
            <a:ext cx="165100" cy="228600"/>
          </a:xfrm>
          <a:custGeom>
            <a:avLst/>
            <a:gdLst>
              <a:gd name="T0" fmla="*/ 0 w 104"/>
              <a:gd name="T1" fmla="*/ 0 h 144"/>
              <a:gd name="T2" fmla="*/ 2147483647 w 104"/>
              <a:gd name="T3" fmla="*/ 2147483647 h 144"/>
              <a:gd name="T4" fmla="*/ 2147483647 w 104"/>
              <a:gd name="T5" fmla="*/ 2147483647 h 144"/>
              <a:gd name="T6" fmla="*/ 2147483647 w 104"/>
              <a:gd name="T7" fmla="*/ 2147483647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104"/>
              <a:gd name="T13" fmla="*/ 0 h 144"/>
              <a:gd name="T14" fmla="*/ 104 w 104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4" h="144">
                <a:moveTo>
                  <a:pt x="0" y="0"/>
                </a:moveTo>
                <a:cubicBezTo>
                  <a:pt x="16" y="16"/>
                  <a:pt x="32" y="32"/>
                  <a:pt x="48" y="48"/>
                </a:cubicBezTo>
                <a:cubicBezTo>
                  <a:pt x="64" y="64"/>
                  <a:pt x="88" y="80"/>
                  <a:pt x="96" y="96"/>
                </a:cubicBezTo>
                <a:cubicBezTo>
                  <a:pt x="104" y="112"/>
                  <a:pt x="96" y="144"/>
                  <a:pt x="96" y="1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49" name="Text Box 37"/>
          <p:cNvSpPr txBox="1">
            <a:spLocks noChangeArrowheads="1"/>
          </p:cNvSpPr>
          <p:nvPr/>
        </p:nvSpPr>
        <p:spPr bwMode="auto">
          <a:xfrm>
            <a:off x="3781425" y="5424488"/>
            <a:ext cx="151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tim            re</a:t>
            </a:r>
          </a:p>
        </p:txBody>
      </p:sp>
      <p:sp>
        <p:nvSpPr>
          <p:cNvPr id="31766" name="Rectangle 38"/>
          <p:cNvSpPr>
            <a:spLocks noChangeArrowheads="1"/>
          </p:cNvSpPr>
          <p:nvPr/>
        </p:nvSpPr>
        <p:spPr bwMode="auto">
          <a:xfrm>
            <a:off x="3657600" y="5334000"/>
            <a:ext cx="825500" cy="762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7" name="Rectangle 39"/>
          <p:cNvSpPr>
            <a:spLocks noChangeArrowheads="1"/>
          </p:cNvSpPr>
          <p:nvPr/>
        </p:nvSpPr>
        <p:spPr bwMode="auto">
          <a:xfrm>
            <a:off x="4940300" y="5334000"/>
            <a:ext cx="304800" cy="762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Horizontal Scroll 23"/>
          <p:cNvSpPr/>
          <p:nvPr/>
        </p:nvSpPr>
        <p:spPr>
          <a:xfrm rot="20605825">
            <a:off x="211597" y="365562"/>
            <a:ext cx="2065447" cy="1250309"/>
          </a:xfrm>
          <a:prstGeom prst="horizontalScroll">
            <a:avLst/>
          </a:prstGeom>
          <a:solidFill>
            <a:srgbClr val="D6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Review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5" grpId="0"/>
      <p:bldP spid="64536" grpId="0"/>
      <p:bldP spid="64541" grpId="0"/>
      <p:bldP spid="64542" grpId="0"/>
      <p:bldP spid="6454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Ode to Joy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CD #49</a:t>
            </a:r>
          </a:p>
        </p:txBody>
      </p:sp>
      <p:sp>
        <p:nvSpPr>
          <p:cNvPr id="32772" name="Line 7"/>
          <p:cNvSpPr>
            <a:spLocks noChangeShapeType="1"/>
          </p:cNvSpPr>
          <p:nvPr/>
        </p:nvSpPr>
        <p:spPr bwMode="auto">
          <a:xfrm>
            <a:off x="457200" y="1447800"/>
            <a:ext cx="830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1992" name="Picture 8">
            <a:hlinkClick r:id="" action="ppaction://media"/>
          </p:cNvPr>
          <p:cNvPicPr>
            <a:picLocks noRot="1" noChangeAspect="1" noChangeArrowheads="1"/>
          </p:cNvPicPr>
          <p:nvPr>
            <a:audioCd>
              <a:st track="49"/>
              <a:end track="49" time="60"/>
            </a:audioCd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066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304800" y="1524000"/>
            <a:ext cx="8458200" cy="510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11" descr="Ode to Joy.mscz-1.png"/>
          <p:cNvPicPr>
            <a:picLocks noChangeAspect="1"/>
          </p:cNvPicPr>
          <p:nvPr/>
        </p:nvPicPr>
        <p:blipFill rotWithShape="1">
          <a:blip r:embed="rId4"/>
          <a:srcRect t="15877" b="45041"/>
          <a:stretch/>
        </p:blipFill>
        <p:spPr>
          <a:xfrm>
            <a:off x="457200" y="2667000"/>
            <a:ext cx="7543800" cy="3657600"/>
          </a:xfrm>
          <a:prstGeom prst="rect">
            <a:avLst/>
          </a:prstGeom>
        </p:spPr>
      </p:pic>
      <p:sp>
        <p:nvSpPr>
          <p:cNvPr id="32775" name="Rectangle 10"/>
          <p:cNvSpPr>
            <a:spLocks noChangeArrowheads="1"/>
          </p:cNvSpPr>
          <p:nvPr/>
        </p:nvSpPr>
        <p:spPr bwMode="auto">
          <a:xfrm>
            <a:off x="762000" y="1752600"/>
            <a:ext cx="3581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3300"/>
                </a:solidFill>
              </a:rPr>
              <a:t>** Have your right hand ready.</a:t>
            </a:r>
            <a:r>
              <a:rPr lang="en-US" sz="1600" dirty="0"/>
              <a:t>  </a:t>
            </a:r>
            <a:r>
              <a:rPr lang="en-US" sz="1600" b="1" dirty="0">
                <a:solidFill>
                  <a:srgbClr val="FF3300"/>
                </a:solidFill>
              </a:rPr>
              <a:t>Seat your fingers down to D</a:t>
            </a:r>
            <a:r>
              <a:rPr lang="en-US" sz="1600" b="1" dirty="0" smtClean="0">
                <a:solidFill>
                  <a:srgbClr val="FF3300"/>
                </a:solidFill>
              </a:rPr>
              <a:t>.</a:t>
            </a:r>
            <a:endParaRPr lang="en-US" sz="1600" b="1" dirty="0">
              <a:solidFill>
                <a:srgbClr val="FF3300"/>
              </a:solidFill>
            </a:endParaRPr>
          </a:p>
        </p:txBody>
      </p:sp>
      <p:sp>
        <p:nvSpPr>
          <p:cNvPr id="32777" name="Rectangle 12"/>
          <p:cNvSpPr>
            <a:spLocks noChangeArrowheads="1"/>
          </p:cNvSpPr>
          <p:nvPr/>
        </p:nvSpPr>
        <p:spPr bwMode="auto">
          <a:xfrm>
            <a:off x="2667000" y="4495800"/>
            <a:ext cx="3412760" cy="914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Oval 14"/>
          <p:cNvSpPr>
            <a:spLocks noChangeArrowheads="1"/>
          </p:cNvSpPr>
          <p:nvPr/>
        </p:nvSpPr>
        <p:spPr bwMode="auto">
          <a:xfrm>
            <a:off x="6934200" y="4800600"/>
            <a:ext cx="457200" cy="609600"/>
          </a:xfrm>
          <a:prstGeom prst="ellips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457200" y="1371600"/>
            <a:ext cx="8305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2774" name="Picture 9" descr="PE03977_%5b1%5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114300"/>
            <a:ext cx="1600200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17"/>
          <p:cNvGrpSpPr/>
          <p:nvPr/>
        </p:nvGrpSpPr>
        <p:grpSpPr>
          <a:xfrm>
            <a:off x="6079760" y="1676400"/>
            <a:ext cx="2683240" cy="636814"/>
            <a:chOff x="-129915" y="2031530"/>
            <a:chExt cx="2683240" cy="636814"/>
          </a:xfrm>
        </p:grpSpPr>
        <p:sp>
          <p:nvSpPr>
            <p:cNvPr id="19" name="Rectangle 18"/>
            <p:cNvSpPr/>
            <p:nvPr/>
          </p:nvSpPr>
          <p:spPr>
            <a:xfrm>
              <a:off x="381000" y="2099760"/>
              <a:ext cx="2172325" cy="50035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Black Belt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-129915" y="2031530"/>
              <a:ext cx="739515" cy="636814"/>
              <a:chOff x="-129915" y="2031530"/>
              <a:chExt cx="739515" cy="636814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-129915" y="2031530"/>
                <a:ext cx="739515" cy="636814"/>
                <a:chOff x="4191000" y="2667000"/>
                <a:chExt cx="1219200" cy="1066800"/>
              </a:xfrm>
            </p:grpSpPr>
            <p:sp>
              <p:nvSpPr>
                <p:cNvPr id="23" name="Rounded Rectangle 22"/>
                <p:cNvSpPr/>
                <p:nvPr/>
              </p:nvSpPr>
              <p:spPr>
                <a:xfrm>
                  <a:off x="4191000" y="2667000"/>
                  <a:ext cx="1219200" cy="10668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bg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189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4343400" y="2895600"/>
                  <a:ext cx="914400" cy="609600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2" name="Rounded Rectangle 21"/>
              <p:cNvSpPr/>
              <p:nvPr/>
            </p:nvSpPr>
            <p:spPr>
              <a:xfrm>
                <a:off x="-52257" y="2304450"/>
                <a:ext cx="554636" cy="90973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6629400" y="2362200"/>
            <a:ext cx="1040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Beethoven</a:t>
            </a:r>
            <a:endParaRPr lang="en-US" sz="1400" dirty="0"/>
          </a:p>
        </p:txBody>
      </p:sp>
      <p:pic>
        <p:nvPicPr>
          <p:cNvPr id="26" name="49 Sym. no. 9 excerpt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305800" y="6172200"/>
            <a:ext cx="304800" cy="304800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2667000" y="4572000"/>
            <a:ext cx="1371600" cy="762000"/>
          </a:xfrm>
          <a:prstGeom prst="ellipse">
            <a:avLst/>
          </a:prstGeom>
          <a:noFill/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343400" y="4572000"/>
            <a:ext cx="1371600" cy="762000"/>
          </a:xfrm>
          <a:prstGeom prst="ellipse">
            <a:avLst/>
          </a:prstGeom>
          <a:noFill/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758970" y="5486400"/>
            <a:ext cx="623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Finger</a:t>
            </a:r>
          </a:p>
          <a:p>
            <a:pPr algn="ctr"/>
            <a:r>
              <a:rPr lang="en-US" sz="800" dirty="0" smtClean="0"/>
              <a:t> &amp; sing</a:t>
            </a:r>
            <a:endParaRPr lang="en-US" sz="800" dirty="0"/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2031"/>
              </p:ext>
            </p:extLst>
          </p:nvPr>
        </p:nvGraphicFramePr>
        <p:xfrm>
          <a:off x="8229600" y="3340100"/>
          <a:ext cx="60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4-A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4-B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4-C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5-A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5-B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5-C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19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60000" fill="hold"/>
                                        <p:tgtEl>
                                          <p:spTgt spid="419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2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992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0932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32777" grpId="0" animBg="1"/>
      <p:bldP spid="32777" grpId="1" animBg="1"/>
      <p:bldP spid="32779" grpId="0" animBg="1"/>
      <p:bldP spid="3277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Rhythm Review</a:t>
            </a:r>
          </a:p>
        </p:txBody>
      </p:sp>
      <p:pic>
        <p:nvPicPr>
          <p:cNvPr id="4" name="Picture 4" descr="recorder vertic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2282">
            <a:off x="5110134" y="1404258"/>
            <a:ext cx="4953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92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Challenge Songs</a:t>
            </a:r>
          </a:p>
        </p:txBody>
      </p:sp>
      <p:pic>
        <p:nvPicPr>
          <p:cNvPr id="33795" name="Picture 6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497013"/>
            <a:ext cx="67056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8229600" cy="1143000"/>
          </a:xfrm>
        </p:spPr>
        <p:txBody>
          <a:bodyPr/>
          <a:lstStyle/>
          <a:p>
            <a:r>
              <a:rPr lang="en-US" dirty="0" smtClean="0"/>
              <a:t>Fingering:  Low C </a:t>
            </a:r>
          </a:p>
        </p:txBody>
      </p:sp>
      <p:sp>
        <p:nvSpPr>
          <p:cNvPr id="4" name="Explosion 2 3"/>
          <p:cNvSpPr/>
          <p:nvPr/>
        </p:nvSpPr>
        <p:spPr>
          <a:xfrm>
            <a:off x="-152400" y="-152400"/>
            <a:ext cx="3093357" cy="2209800"/>
          </a:xfrm>
          <a:prstGeom prst="irregularSeal2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mbria" pitchFamily="18" charset="0"/>
              </a:rPr>
              <a:t>Memorize your fingerings</a:t>
            </a:r>
            <a:endParaRPr lang="en-US" b="1" dirty="0"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39837" y="2514600"/>
            <a:ext cx="209896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1333500"/>
            <a:ext cx="237172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Line 7"/>
          <p:cNvSpPr>
            <a:spLocks noChangeShapeType="1"/>
          </p:cNvSpPr>
          <p:nvPr/>
        </p:nvSpPr>
        <p:spPr bwMode="auto">
          <a:xfrm>
            <a:off x="2362200" y="1371600"/>
            <a:ext cx="6629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304800"/>
            <a:ext cx="2133600" cy="1447800"/>
          </a:xfrm>
          <a:prstGeom prst="rect">
            <a:avLst/>
          </a:prstGeom>
          <a:solidFill>
            <a:srgbClr val="FFC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20700" y="547688"/>
            <a:ext cx="393700" cy="609600"/>
            <a:chOff x="6921500" y="2071688"/>
            <a:chExt cx="393700" cy="609600"/>
          </a:xfrm>
        </p:grpSpPr>
        <p:sp>
          <p:nvSpPr>
            <p:cNvPr id="5138" name="Line 5"/>
            <p:cNvSpPr>
              <a:spLocks noChangeShapeType="1"/>
            </p:cNvSpPr>
            <p:nvPr/>
          </p:nvSpPr>
          <p:spPr bwMode="auto">
            <a:xfrm>
              <a:off x="7150100" y="2071688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9" name="Oval 6"/>
            <p:cNvSpPr>
              <a:spLocks noChangeArrowheads="1"/>
            </p:cNvSpPr>
            <p:nvPr/>
          </p:nvSpPr>
          <p:spPr bwMode="auto">
            <a:xfrm>
              <a:off x="6921500" y="2528888"/>
              <a:ext cx="2286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40" name="Freeform 7"/>
            <p:cNvSpPr>
              <a:spLocks/>
            </p:cNvSpPr>
            <p:nvPr/>
          </p:nvSpPr>
          <p:spPr bwMode="auto">
            <a:xfrm>
              <a:off x="7150100" y="2071688"/>
              <a:ext cx="165100" cy="228600"/>
            </a:xfrm>
            <a:custGeom>
              <a:avLst/>
              <a:gdLst>
                <a:gd name="T0" fmla="*/ 0 w 104"/>
                <a:gd name="T1" fmla="*/ 0 h 144"/>
                <a:gd name="T2" fmla="*/ 2147483647 w 104"/>
                <a:gd name="T3" fmla="*/ 2147483647 h 144"/>
                <a:gd name="T4" fmla="*/ 2147483647 w 104"/>
                <a:gd name="T5" fmla="*/ 2147483647 h 144"/>
                <a:gd name="T6" fmla="*/ 2147483647 w 104"/>
                <a:gd name="T7" fmla="*/ 2147483647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144"/>
                <a:gd name="T14" fmla="*/ 104 w 104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144">
                  <a:moveTo>
                    <a:pt x="0" y="0"/>
                  </a:moveTo>
                  <a:cubicBezTo>
                    <a:pt x="16" y="16"/>
                    <a:pt x="32" y="32"/>
                    <a:pt x="48" y="48"/>
                  </a:cubicBezTo>
                  <a:cubicBezTo>
                    <a:pt x="64" y="64"/>
                    <a:pt x="88" y="80"/>
                    <a:pt x="96" y="96"/>
                  </a:cubicBezTo>
                  <a:cubicBezTo>
                    <a:pt x="104" y="112"/>
                    <a:pt x="96" y="144"/>
                    <a:pt x="96" y="1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1752600" y="547688"/>
            <a:ext cx="393700" cy="609600"/>
            <a:chOff x="8674100" y="2071688"/>
            <a:chExt cx="393700" cy="609600"/>
          </a:xfrm>
        </p:grpSpPr>
        <p:sp>
          <p:nvSpPr>
            <p:cNvPr id="5135" name="Line 8"/>
            <p:cNvSpPr>
              <a:spLocks noChangeShapeType="1"/>
            </p:cNvSpPr>
            <p:nvPr/>
          </p:nvSpPr>
          <p:spPr bwMode="auto">
            <a:xfrm>
              <a:off x="8902700" y="2071688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6" name="Oval 9"/>
            <p:cNvSpPr>
              <a:spLocks noChangeArrowheads="1"/>
            </p:cNvSpPr>
            <p:nvPr/>
          </p:nvSpPr>
          <p:spPr bwMode="auto">
            <a:xfrm>
              <a:off x="8674100" y="2528888"/>
              <a:ext cx="2286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37" name="Freeform 10"/>
            <p:cNvSpPr>
              <a:spLocks/>
            </p:cNvSpPr>
            <p:nvPr/>
          </p:nvSpPr>
          <p:spPr bwMode="auto">
            <a:xfrm>
              <a:off x="8902700" y="2071688"/>
              <a:ext cx="165100" cy="228600"/>
            </a:xfrm>
            <a:custGeom>
              <a:avLst/>
              <a:gdLst>
                <a:gd name="T0" fmla="*/ 0 w 104"/>
                <a:gd name="T1" fmla="*/ 0 h 144"/>
                <a:gd name="T2" fmla="*/ 2147483647 w 104"/>
                <a:gd name="T3" fmla="*/ 2147483647 h 144"/>
                <a:gd name="T4" fmla="*/ 2147483647 w 104"/>
                <a:gd name="T5" fmla="*/ 2147483647 h 144"/>
                <a:gd name="T6" fmla="*/ 2147483647 w 104"/>
                <a:gd name="T7" fmla="*/ 2147483647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144"/>
                <a:gd name="T14" fmla="*/ 104 w 104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144">
                  <a:moveTo>
                    <a:pt x="0" y="0"/>
                  </a:moveTo>
                  <a:cubicBezTo>
                    <a:pt x="16" y="16"/>
                    <a:pt x="32" y="32"/>
                    <a:pt x="48" y="48"/>
                  </a:cubicBezTo>
                  <a:cubicBezTo>
                    <a:pt x="64" y="64"/>
                    <a:pt x="88" y="80"/>
                    <a:pt x="96" y="96"/>
                  </a:cubicBezTo>
                  <a:cubicBezTo>
                    <a:pt x="104" y="112"/>
                    <a:pt x="96" y="144"/>
                    <a:pt x="96" y="1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1066800" y="547688"/>
            <a:ext cx="228600" cy="609600"/>
            <a:chOff x="7835900" y="2071688"/>
            <a:chExt cx="228600" cy="609600"/>
          </a:xfrm>
        </p:grpSpPr>
        <p:sp>
          <p:nvSpPr>
            <p:cNvPr id="5133" name="Line 11"/>
            <p:cNvSpPr>
              <a:spLocks noChangeShapeType="1"/>
            </p:cNvSpPr>
            <p:nvPr/>
          </p:nvSpPr>
          <p:spPr bwMode="auto">
            <a:xfrm>
              <a:off x="8064500" y="2071688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4" name="Oval 12"/>
            <p:cNvSpPr>
              <a:spLocks noChangeArrowheads="1"/>
            </p:cNvSpPr>
            <p:nvPr/>
          </p:nvSpPr>
          <p:spPr bwMode="auto">
            <a:xfrm>
              <a:off x="7835900" y="2528888"/>
              <a:ext cx="2286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311150" y="1385888"/>
            <a:ext cx="1851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 syn -  co  -   pa</a:t>
            </a:r>
          </a:p>
        </p:txBody>
      </p:sp>
      <p:sp>
        <p:nvSpPr>
          <p:cNvPr id="5128" name="Rectangle 14"/>
          <p:cNvSpPr>
            <a:spLocks noChangeArrowheads="1"/>
          </p:cNvSpPr>
          <p:nvPr/>
        </p:nvSpPr>
        <p:spPr bwMode="auto">
          <a:xfrm>
            <a:off x="914400" y="1309688"/>
            <a:ext cx="685800" cy="762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9" name="Rectangle 15"/>
          <p:cNvSpPr>
            <a:spLocks noChangeArrowheads="1"/>
          </p:cNvSpPr>
          <p:nvPr/>
        </p:nvSpPr>
        <p:spPr bwMode="auto">
          <a:xfrm>
            <a:off x="1752600" y="1309688"/>
            <a:ext cx="304800" cy="762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30" name="Rectangle 16"/>
          <p:cNvSpPr>
            <a:spLocks noChangeArrowheads="1"/>
          </p:cNvSpPr>
          <p:nvPr/>
        </p:nvSpPr>
        <p:spPr bwMode="auto">
          <a:xfrm>
            <a:off x="444500" y="1309688"/>
            <a:ext cx="304800" cy="762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21" name="Picture 20" descr="Fun was nia la fia.mscz-1.png"/>
          <p:cNvPicPr>
            <a:picLocks noChangeAspect="1"/>
          </p:cNvPicPr>
          <p:nvPr/>
        </p:nvPicPr>
        <p:blipFill rotWithShape="1">
          <a:blip r:embed="rId4"/>
          <a:srcRect t="6145" b="61222"/>
          <a:stretch/>
        </p:blipFill>
        <p:spPr>
          <a:xfrm>
            <a:off x="-76200" y="2057400"/>
            <a:ext cx="8686800" cy="4009799"/>
          </a:xfrm>
          <a:prstGeom prst="rect">
            <a:avLst/>
          </a:prstGeom>
        </p:spPr>
      </p:pic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2819400" y="1524000"/>
            <a:ext cx="3581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3300"/>
                </a:solidFill>
              </a:rPr>
              <a:t>** Have your right hand ready.</a:t>
            </a:r>
            <a:r>
              <a:rPr lang="en-US" sz="1600" dirty="0"/>
              <a:t>  </a:t>
            </a:r>
            <a:r>
              <a:rPr lang="en-US" sz="1600" dirty="0" smtClean="0"/>
              <a:t>        </a:t>
            </a:r>
            <a:r>
              <a:rPr lang="en-US" sz="1600" b="1" dirty="0" smtClean="0">
                <a:solidFill>
                  <a:srgbClr val="FF3300"/>
                </a:solidFill>
              </a:rPr>
              <a:t>Seat </a:t>
            </a:r>
            <a:r>
              <a:rPr lang="en-US" sz="1600" b="1" dirty="0">
                <a:solidFill>
                  <a:srgbClr val="FF3300"/>
                </a:solidFill>
              </a:rPr>
              <a:t>your fingers down to </a:t>
            </a:r>
            <a:r>
              <a:rPr lang="en-US" sz="1600" b="1" dirty="0" smtClean="0">
                <a:solidFill>
                  <a:srgbClr val="FF3300"/>
                </a:solidFill>
              </a:rPr>
              <a:t>C.</a:t>
            </a:r>
            <a:endParaRPr lang="en-US" sz="1600" b="1" dirty="0">
              <a:solidFill>
                <a:srgbClr val="FF3300"/>
              </a:solidFill>
            </a:endParaRPr>
          </a:p>
        </p:txBody>
      </p:sp>
      <p:sp>
        <p:nvSpPr>
          <p:cNvPr id="25" name="Rectangle 5"/>
          <p:cNvSpPr txBox="1">
            <a:spLocks noChangeArrowheads="1"/>
          </p:cNvSpPr>
          <p:nvPr/>
        </p:nvSpPr>
        <p:spPr>
          <a:xfrm>
            <a:off x="381000" y="22860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dirty="0" smtClean="0">
                <a:solidFill>
                  <a:schemeClr val="tx1"/>
                </a:solidFill>
              </a:rPr>
              <a:t>Fun </a:t>
            </a:r>
            <a:r>
              <a:rPr lang="en-US" sz="4000" dirty="0" err="1" smtClean="0">
                <a:solidFill>
                  <a:schemeClr val="tx1"/>
                </a:solidFill>
              </a:rPr>
              <a:t>wa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nia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ala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fia</a:t>
            </a: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piano acc.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7547561" y="1263521"/>
            <a:ext cx="1520239" cy="641479"/>
            <a:chOff x="6701838" y="4610683"/>
            <a:chExt cx="1520239" cy="641479"/>
          </a:xfrm>
        </p:grpSpPr>
        <p:sp>
          <p:nvSpPr>
            <p:cNvPr id="28" name="32-Point Star 27"/>
            <p:cNvSpPr/>
            <p:nvPr/>
          </p:nvSpPr>
          <p:spPr>
            <a:xfrm>
              <a:off x="6701838" y="4610683"/>
              <a:ext cx="685800" cy="641479"/>
            </a:xfrm>
            <a:prstGeom prst="star32">
              <a:avLst/>
            </a:prstGeom>
            <a:solidFill>
              <a:srgbClr val="FFFF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391400" y="4724400"/>
              <a:ext cx="8306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Challenge </a:t>
              </a:r>
            </a:p>
            <a:p>
              <a:r>
                <a:rPr lang="en-US" sz="1000" b="1" dirty="0" smtClean="0"/>
                <a:t>Bead</a:t>
              </a:r>
              <a:endParaRPr lang="en-US" sz="1000" b="1" dirty="0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7391400" y="4924455"/>
              <a:ext cx="830677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020971"/>
              </p:ext>
            </p:extLst>
          </p:nvPr>
        </p:nvGraphicFramePr>
        <p:xfrm>
          <a:off x="8382000" y="4526280"/>
          <a:ext cx="60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5-A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5-B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5-C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4134801" y="4800600"/>
            <a:ext cx="3412760" cy="914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09 Fun Wa Ni Alaafia (Send Us Your Peace) [Stereo Mix]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91400" y="5943600"/>
            <a:ext cx="609600" cy="609600"/>
          </a:xfrm>
          <a:prstGeom prst="rect">
            <a:avLst/>
          </a:prstGeom>
        </p:spPr>
      </p:pic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444500" y="2159575"/>
            <a:ext cx="2133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3300"/>
                </a:solidFill>
              </a:rPr>
              <a:t>Sing in Swahili 4xs</a:t>
            </a:r>
          </a:p>
          <a:p>
            <a:pPr algn="ctr"/>
            <a:r>
              <a:rPr lang="en-US" sz="1600" b="1" dirty="0" smtClean="0">
                <a:solidFill>
                  <a:srgbClr val="FF3300"/>
                </a:solidFill>
              </a:rPr>
              <a:t>Play 2xs</a:t>
            </a:r>
          </a:p>
          <a:p>
            <a:pPr algn="ctr"/>
            <a:r>
              <a:rPr lang="en-US" sz="1600" b="1" dirty="0" smtClean="0">
                <a:solidFill>
                  <a:srgbClr val="FF3300"/>
                </a:solidFill>
              </a:rPr>
              <a:t>Sing in English 4xs</a:t>
            </a:r>
          </a:p>
          <a:p>
            <a:pPr algn="ctr"/>
            <a:r>
              <a:rPr lang="en-US" sz="1600" b="1" dirty="0" smtClean="0">
                <a:solidFill>
                  <a:srgbClr val="FF3300"/>
                </a:solidFill>
              </a:rPr>
              <a:t>Play 2xs</a:t>
            </a:r>
            <a:endParaRPr lang="en-US" sz="16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287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5" grpId="0"/>
      <p:bldP spid="32" grpId="0" animBg="1"/>
      <p:bldP spid="32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Ornaments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96963"/>
            <a:ext cx="8229600" cy="167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Music from the Baroque and Classical periods often contain many different types of ornaments.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371600" y="3001963"/>
            <a:ext cx="71993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3333CC"/>
                </a:solidFill>
              </a:rPr>
              <a:t>trills</a:t>
            </a:r>
            <a:r>
              <a:rPr lang="en-US" sz="2000" b="1">
                <a:solidFill>
                  <a:srgbClr val="3333CC"/>
                </a:solidFill>
              </a:rPr>
              <a:t>—rapidly play from written note to one note higher.</a:t>
            </a:r>
            <a:endParaRPr lang="en-US" sz="3200" b="1">
              <a:solidFill>
                <a:srgbClr val="3333CC"/>
              </a:solidFill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1371600" y="3687763"/>
            <a:ext cx="7239000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/>
              <a:t>turns</a:t>
            </a:r>
            <a:r>
              <a:rPr lang="en-US" sz="2000" b="1"/>
              <a:t>—play written note then, one note higher, written </a:t>
            </a:r>
          </a:p>
          <a:p>
            <a:r>
              <a:rPr lang="en-US" sz="2000" b="1"/>
              <a:t>            note and then one note lower, back to original note.</a:t>
            </a:r>
            <a:endParaRPr lang="en-US" sz="3200" b="1"/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1295400" y="5470525"/>
            <a:ext cx="7078663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/>
              <a:t>mordents</a:t>
            </a:r>
            <a:r>
              <a:rPr lang="en-US" sz="2000" b="1"/>
              <a:t>—play written note, then rapidly one note </a:t>
            </a:r>
          </a:p>
          <a:p>
            <a:r>
              <a:rPr lang="en-US" sz="2000" b="1"/>
              <a:t>               higher, then back to original note.</a:t>
            </a:r>
            <a:endParaRPr lang="en-US" sz="3200" b="1"/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1295400" y="4556125"/>
            <a:ext cx="6645275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/>
              <a:t>grace notes</a:t>
            </a:r>
            <a:r>
              <a:rPr lang="en-US" sz="2000" b="1"/>
              <a:t>—rapidly play first note resting on </a:t>
            </a:r>
          </a:p>
          <a:p>
            <a:r>
              <a:rPr lang="en-US" sz="2000" b="1"/>
              <a:t>              second note.</a:t>
            </a:r>
            <a:endParaRPr lang="en-US" sz="32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/>
      <p:bldP spid="50182" grpId="0"/>
      <p:bldP spid="5018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Text Box 6"/>
          <p:cNvSpPr txBox="1">
            <a:spLocks noChangeArrowheads="1"/>
          </p:cNvSpPr>
          <p:nvPr/>
        </p:nvSpPr>
        <p:spPr bwMode="auto">
          <a:xfrm>
            <a:off x="152400" y="1728042"/>
            <a:ext cx="5867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</a:rPr>
              <a:t>Baroque </a:t>
            </a:r>
            <a:r>
              <a:rPr lang="en-US" sz="2000" b="1" dirty="0">
                <a:latin typeface="Times New Roman" pitchFamily="18" charset="0"/>
              </a:rPr>
              <a:t>architecture was filled with ornaments </a:t>
            </a:r>
            <a:r>
              <a:rPr lang="en-US" sz="2000" b="1" dirty="0" smtClean="0">
                <a:latin typeface="Times New Roman" pitchFamily="18" charset="0"/>
              </a:rPr>
              <a:t>and decorations as </a:t>
            </a:r>
            <a:r>
              <a:rPr lang="en-US" sz="2000" b="1" dirty="0">
                <a:latin typeface="Times New Roman" pitchFamily="18" charset="0"/>
              </a:rPr>
              <a:t>was the music of the time period.</a:t>
            </a:r>
          </a:p>
        </p:txBody>
      </p:sp>
      <p:sp>
        <p:nvSpPr>
          <p:cNvPr id="35846" name="Rectangle 12"/>
          <p:cNvSpPr>
            <a:spLocks noChangeArrowheads="1"/>
          </p:cNvSpPr>
          <p:nvPr/>
        </p:nvSpPr>
        <p:spPr bwMode="auto">
          <a:xfrm>
            <a:off x="762000" y="4800600"/>
            <a:ext cx="5181600" cy="914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Rectangle 12"/>
          <p:cNvSpPr>
            <a:spLocks noChangeArrowheads="1"/>
          </p:cNvSpPr>
          <p:nvPr/>
        </p:nvSpPr>
        <p:spPr bwMode="auto">
          <a:xfrm>
            <a:off x="838200" y="3200400"/>
            <a:ext cx="7543800" cy="914400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Baroque Recorder Piece.mscz-1.png"/>
          <p:cNvPicPr>
            <a:picLocks noChangeAspect="1"/>
          </p:cNvPicPr>
          <p:nvPr/>
        </p:nvPicPr>
        <p:blipFill rotWithShape="1">
          <a:blip r:embed="rId2"/>
          <a:srcRect t="10138" b="57691"/>
          <a:stretch/>
        </p:blipFill>
        <p:spPr>
          <a:xfrm>
            <a:off x="-152400" y="2468880"/>
            <a:ext cx="8763000" cy="3987544"/>
          </a:xfrm>
          <a:prstGeom prst="rect">
            <a:avLst/>
          </a:prstGeom>
        </p:spPr>
      </p:pic>
      <p:sp>
        <p:nvSpPr>
          <p:cNvPr id="11" name="Rectangle 5"/>
          <p:cNvSpPr txBox="1">
            <a:spLocks noChangeArrowheads="1"/>
          </p:cNvSpPr>
          <p:nvPr/>
        </p:nvSpPr>
        <p:spPr>
          <a:xfrm>
            <a:off x="381000" y="22860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4000" dirty="0" smtClean="0">
                <a:solidFill>
                  <a:schemeClr val="tx1"/>
                </a:solidFill>
              </a:rPr>
              <a:t>Baroque Recorder Piece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piano acc.</a:t>
            </a: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457200" y="1371600"/>
            <a:ext cx="830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7547561" y="1263521"/>
            <a:ext cx="1520239" cy="641479"/>
            <a:chOff x="6701838" y="4610683"/>
            <a:chExt cx="1520239" cy="641479"/>
          </a:xfrm>
        </p:grpSpPr>
        <p:sp>
          <p:nvSpPr>
            <p:cNvPr id="14" name="32-Point Star 13"/>
            <p:cNvSpPr/>
            <p:nvPr/>
          </p:nvSpPr>
          <p:spPr>
            <a:xfrm>
              <a:off x="6701838" y="4610683"/>
              <a:ext cx="685800" cy="641479"/>
            </a:xfrm>
            <a:prstGeom prst="star32">
              <a:avLst/>
            </a:prstGeom>
            <a:solidFill>
              <a:srgbClr val="FFFF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391400" y="4724400"/>
              <a:ext cx="8306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Challenge </a:t>
              </a:r>
            </a:p>
            <a:p>
              <a:r>
                <a:rPr lang="en-US" sz="1000" b="1" dirty="0" smtClean="0"/>
                <a:t>Bead</a:t>
              </a:r>
              <a:endParaRPr lang="en-US" sz="1000" b="1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7391400" y="4924455"/>
              <a:ext cx="830677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 descr="http://www.essential-humanities.net/images/arch4_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205388"/>
            <a:ext cx="1631950" cy="152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225549"/>
              </p:ext>
            </p:extLst>
          </p:nvPr>
        </p:nvGraphicFramePr>
        <p:xfrm>
          <a:off x="8458200" y="4678680"/>
          <a:ext cx="60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5-A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5-B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5-C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914400" y="3276600"/>
            <a:ext cx="457200" cy="228600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419600" y="3276600"/>
            <a:ext cx="457200" cy="228600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285742" y="2907268"/>
            <a:ext cx="381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tr.</a:t>
            </a:r>
            <a:endParaRPr lang="en-US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5867400" y="2895600"/>
            <a:ext cx="381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tr.</a:t>
            </a:r>
            <a:endParaRPr lang="en-US" i="1" dirty="0"/>
          </a:p>
        </p:txBody>
      </p:sp>
      <p:grpSp>
        <p:nvGrpSpPr>
          <p:cNvPr id="24" name="Group 23"/>
          <p:cNvGrpSpPr/>
          <p:nvPr/>
        </p:nvGrpSpPr>
        <p:grpSpPr>
          <a:xfrm>
            <a:off x="3152179" y="3956255"/>
            <a:ext cx="2972187" cy="990736"/>
            <a:chOff x="3152179" y="3956255"/>
            <a:chExt cx="2972187" cy="990736"/>
          </a:xfrm>
        </p:grpSpPr>
        <p:sp>
          <p:nvSpPr>
            <p:cNvPr id="22" name="SMARTInkAnnotation0"/>
            <p:cNvSpPr/>
            <p:nvPr/>
          </p:nvSpPr>
          <p:spPr>
            <a:xfrm>
              <a:off x="3152179" y="4491788"/>
              <a:ext cx="454118" cy="455203"/>
            </a:xfrm>
            <a:custGeom>
              <a:avLst/>
              <a:gdLst/>
              <a:ahLst/>
              <a:cxnLst/>
              <a:rect l="0" t="0" r="0" b="0"/>
              <a:pathLst>
                <a:path w="454118" h="455203">
                  <a:moveTo>
                    <a:pt x="0" y="223087"/>
                  </a:moveTo>
                  <a:lnTo>
                    <a:pt x="0" y="261537"/>
                  </a:lnTo>
                  <a:lnTo>
                    <a:pt x="992" y="264595"/>
                  </a:lnTo>
                  <a:lnTo>
                    <a:pt x="4741" y="270639"/>
                  </a:lnTo>
                  <a:lnTo>
                    <a:pt x="7068" y="279278"/>
                  </a:lnTo>
                  <a:lnTo>
                    <a:pt x="7688" y="284360"/>
                  </a:lnTo>
                  <a:lnTo>
                    <a:pt x="9095" y="288740"/>
                  </a:lnTo>
                  <a:lnTo>
                    <a:pt x="15814" y="300638"/>
                  </a:lnTo>
                  <a:lnTo>
                    <a:pt x="21250" y="310801"/>
                  </a:lnTo>
                  <a:lnTo>
                    <a:pt x="29619" y="319287"/>
                  </a:lnTo>
                  <a:lnTo>
                    <a:pt x="34629" y="322939"/>
                  </a:lnTo>
                  <a:lnTo>
                    <a:pt x="42841" y="332288"/>
                  </a:lnTo>
                  <a:lnTo>
                    <a:pt x="46420" y="337560"/>
                  </a:lnTo>
                  <a:lnTo>
                    <a:pt x="55689" y="346063"/>
                  </a:lnTo>
                  <a:lnTo>
                    <a:pt x="66422" y="354141"/>
                  </a:lnTo>
                  <a:lnTo>
                    <a:pt x="77808" y="364346"/>
                  </a:lnTo>
                  <a:lnTo>
                    <a:pt x="89482" y="375496"/>
                  </a:lnTo>
                  <a:lnTo>
                    <a:pt x="95374" y="381248"/>
                  </a:lnTo>
                  <a:lnTo>
                    <a:pt x="102278" y="386074"/>
                  </a:lnTo>
                  <a:lnTo>
                    <a:pt x="109857" y="390284"/>
                  </a:lnTo>
                  <a:lnTo>
                    <a:pt x="117887" y="394083"/>
                  </a:lnTo>
                  <a:lnTo>
                    <a:pt x="125224" y="398600"/>
                  </a:lnTo>
                  <a:lnTo>
                    <a:pt x="138668" y="408910"/>
                  </a:lnTo>
                  <a:lnTo>
                    <a:pt x="146024" y="413446"/>
                  </a:lnTo>
                  <a:lnTo>
                    <a:pt x="153904" y="417461"/>
                  </a:lnTo>
                  <a:lnTo>
                    <a:pt x="162134" y="421131"/>
                  </a:lnTo>
                  <a:lnTo>
                    <a:pt x="169605" y="425561"/>
                  </a:lnTo>
                  <a:lnTo>
                    <a:pt x="183198" y="435776"/>
                  </a:lnTo>
                  <a:lnTo>
                    <a:pt x="190593" y="440286"/>
                  </a:lnTo>
                  <a:lnTo>
                    <a:pt x="198499" y="444284"/>
                  </a:lnTo>
                  <a:lnTo>
                    <a:pt x="206747" y="447943"/>
                  </a:lnTo>
                  <a:lnTo>
                    <a:pt x="214230" y="450381"/>
                  </a:lnTo>
                  <a:lnTo>
                    <a:pt x="227836" y="453091"/>
                  </a:lnTo>
                  <a:lnTo>
                    <a:pt x="240498" y="454295"/>
                  </a:lnTo>
                  <a:lnTo>
                    <a:pt x="253732" y="454830"/>
                  </a:lnTo>
                  <a:lnTo>
                    <a:pt x="283835" y="455173"/>
                  </a:lnTo>
                  <a:lnTo>
                    <a:pt x="290427" y="455202"/>
                  </a:lnTo>
                  <a:lnTo>
                    <a:pt x="303042" y="452588"/>
                  </a:lnTo>
                  <a:lnTo>
                    <a:pt x="315264" y="448118"/>
                  </a:lnTo>
                  <a:lnTo>
                    <a:pt x="327310" y="442825"/>
                  </a:lnTo>
                  <a:lnTo>
                    <a:pt x="339278" y="437165"/>
                  </a:lnTo>
                  <a:lnTo>
                    <a:pt x="363131" y="425447"/>
                  </a:lnTo>
                  <a:lnTo>
                    <a:pt x="375043" y="416874"/>
                  </a:lnTo>
                  <a:lnTo>
                    <a:pt x="385959" y="406448"/>
                  </a:lnTo>
                  <a:lnTo>
                    <a:pt x="394118" y="395200"/>
                  </a:lnTo>
                  <a:lnTo>
                    <a:pt x="397683" y="388431"/>
                  </a:lnTo>
                  <a:lnTo>
                    <a:pt x="401052" y="380941"/>
                  </a:lnTo>
                  <a:lnTo>
                    <a:pt x="404290" y="372971"/>
                  </a:lnTo>
                  <a:lnTo>
                    <a:pt x="410534" y="358824"/>
                  </a:lnTo>
                  <a:lnTo>
                    <a:pt x="417608" y="345922"/>
                  </a:lnTo>
                  <a:lnTo>
                    <a:pt x="427367" y="333574"/>
                  </a:lnTo>
                  <a:lnTo>
                    <a:pt x="431755" y="326510"/>
                  </a:lnTo>
                  <a:lnTo>
                    <a:pt x="435673" y="318824"/>
                  </a:lnTo>
                  <a:lnTo>
                    <a:pt x="439276" y="310725"/>
                  </a:lnTo>
                  <a:lnTo>
                    <a:pt x="441679" y="303340"/>
                  </a:lnTo>
                  <a:lnTo>
                    <a:pt x="444349" y="289843"/>
                  </a:lnTo>
                  <a:lnTo>
                    <a:pt x="445061" y="282474"/>
                  </a:lnTo>
                  <a:lnTo>
                    <a:pt x="445535" y="274584"/>
                  </a:lnTo>
                  <a:lnTo>
                    <a:pt x="445852" y="266348"/>
                  </a:lnTo>
                  <a:lnTo>
                    <a:pt x="447055" y="257881"/>
                  </a:lnTo>
                  <a:lnTo>
                    <a:pt x="448849" y="249259"/>
                  </a:lnTo>
                  <a:lnTo>
                    <a:pt x="451037" y="240535"/>
                  </a:lnTo>
                  <a:lnTo>
                    <a:pt x="452497" y="232735"/>
                  </a:lnTo>
                  <a:lnTo>
                    <a:pt x="454117" y="218776"/>
                  </a:lnTo>
                  <a:lnTo>
                    <a:pt x="453557" y="211283"/>
                  </a:lnTo>
                  <a:lnTo>
                    <a:pt x="452192" y="203311"/>
                  </a:lnTo>
                  <a:lnTo>
                    <a:pt x="450290" y="195020"/>
                  </a:lnTo>
                  <a:lnTo>
                    <a:pt x="449021" y="187508"/>
                  </a:lnTo>
                  <a:lnTo>
                    <a:pt x="447612" y="173870"/>
                  </a:lnTo>
                  <a:lnTo>
                    <a:pt x="444340" y="161195"/>
                  </a:lnTo>
                  <a:lnTo>
                    <a:pt x="439578" y="147954"/>
                  </a:lnTo>
                  <a:lnTo>
                    <a:pt x="434155" y="132147"/>
                  </a:lnTo>
                  <a:lnTo>
                    <a:pt x="431319" y="124758"/>
                  </a:lnTo>
                  <a:lnTo>
                    <a:pt x="425523" y="111255"/>
                  </a:lnTo>
                  <a:lnTo>
                    <a:pt x="421596" y="105868"/>
                  </a:lnTo>
                  <a:lnTo>
                    <a:pt x="411941" y="97236"/>
                  </a:lnTo>
                  <a:lnTo>
                    <a:pt x="401035" y="87447"/>
                  </a:lnTo>
                  <a:lnTo>
                    <a:pt x="389574" y="76482"/>
                  </a:lnTo>
                  <a:lnTo>
                    <a:pt x="360117" y="47370"/>
                  </a:lnTo>
                  <a:lnTo>
                    <a:pt x="353188" y="42442"/>
                  </a:lnTo>
                  <a:lnTo>
                    <a:pt x="345591" y="38165"/>
                  </a:lnTo>
                  <a:lnTo>
                    <a:pt x="337551" y="34321"/>
                  </a:lnTo>
                  <a:lnTo>
                    <a:pt x="329213" y="30766"/>
                  </a:lnTo>
                  <a:lnTo>
                    <a:pt x="320679" y="27404"/>
                  </a:lnTo>
                  <a:lnTo>
                    <a:pt x="303258" y="21023"/>
                  </a:lnTo>
                  <a:lnTo>
                    <a:pt x="258915" y="5842"/>
                  </a:lnTo>
                  <a:lnTo>
                    <a:pt x="250001" y="3843"/>
                  </a:lnTo>
                  <a:lnTo>
                    <a:pt x="241081" y="2510"/>
                  </a:lnTo>
                  <a:lnTo>
                    <a:pt x="232158" y="1622"/>
                  </a:lnTo>
                  <a:lnTo>
                    <a:pt x="223233" y="1029"/>
                  </a:lnTo>
                  <a:lnTo>
                    <a:pt x="214307" y="635"/>
                  </a:lnTo>
                  <a:lnTo>
                    <a:pt x="196451" y="195"/>
                  </a:lnTo>
                  <a:lnTo>
                    <a:pt x="178593" y="0"/>
                  </a:lnTo>
                  <a:lnTo>
                    <a:pt x="169663" y="940"/>
                  </a:lnTo>
                  <a:lnTo>
                    <a:pt x="160734" y="2559"/>
                  </a:lnTo>
                  <a:lnTo>
                    <a:pt x="151804" y="4631"/>
                  </a:lnTo>
                  <a:lnTo>
                    <a:pt x="143867" y="7004"/>
                  </a:lnTo>
                  <a:lnTo>
                    <a:pt x="129756" y="12287"/>
                  </a:lnTo>
                  <a:lnTo>
                    <a:pt x="114224" y="17942"/>
                  </a:lnTo>
                  <a:lnTo>
                    <a:pt x="105915" y="20839"/>
                  </a:lnTo>
                  <a:lnTo>
                    <a:pt x="98391" y="23763"/>
                  </a:lnTo>
                  <a:lnTo>
                    <a:pt x="84740" y="29657"/>
                  </a:lnTo>
                  <a:lnTo>
                    <a:pt x="79314" y="33610"/>
                  </a:lnTo>
                  <a:lnTo>
                    <a:pt x="70639" y="43294"/>
                  </a:lnTo>
                  <a:lnTo>
                    <a:pt x="60830" y="54213"/>
                  </a:lnTo>
                  <a:lnTo>
                    <a:pt x="55436" y="59902"/>
                  </a:lnTo>
                  <a:lnTo>
                    <a:pt x="51840" y="66672"/>
                  </a:lnTo>
                  <a:lnTo>
                    <a:pt x="49443" y="74162"/>
                  </a:lnTo>
                  <a:lnTo>
                    <a:pt x="47845" y="82132"/>
                  </a:lnTo>
                  <a:lnTo>
                    <a:pt x="46069" y="96278"/>
                  </a:lnTo>
                  <a:lnTo>
                    <a:pt x="45280" y="110172"/>
                  </a:lnTo>
                  <a:lnTo>
                    <a:pt x="44929" y="126270"/>
                  </a:lnTo>
                  <a:lnTo>
                    <a:pt x="45828" y="134729"/>
                  </a:lnTo>
                  <a:lnTo>
                    <a:pt x="47419" y="143346"/>
                  </a:lnTo>
                  <a:lnTo>
                    <a:pt x="49472" y="152066"/>
                  </a:lnTo>
                  <a:lnTo>
                    <a:pt x="51833" y="160857"/>
                  </a:lnTo>
                  <a:lnTo>
                    <a:pt x="57102" y="178562"/>
                  </a:lnTo>
                  <a:lnTo>
                    <a:pt x="65647" y="205264"/>
                  </a:lnTo>
                  <a:lnTo>
                    <a:pt x="69561" y="214181"/>
                  </a:lnTo>
                  <a:lnTo>
                    <a:pt x="74155" y="223102"/>
                  </a:lnTo>
                  <a:lnTo>
                    <a:pt x="79203" y="232027"/>
                  </a:lnTo>
                  <a:lnTo>
                    <a:pt x="83559" y="240953"/>
                  </a:lnTo>
                  <a:lnTo>
                    <a:pt x="87456" y="249881"/>
                  </a:lnTo>
                  <a:lnTo>
                    <a:pt x="91047" y="258808"/>
                  </a:lnTo>
                  <a:lnTo>
                    <a:pt x="97681" y="271374"/>
                  </a:lnTo>
                  <a:lnTo>
                    <a:pt x="107156" y="28559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Annotation1"/>
            <p:cNvSpPr/>
            <p:nvPr/>
          </p:nvSpPr>
          <p:spPr>
            <a:xfrm>
              <a:off x="3196828" y="3956255"/>
              <a:ext cx="2927538" cy="740761"/>
            </a:xfrm>
            <a:custGeom>
              <a:avLst/>
              <a:gdLst/>
              <a:ahLst/>
              <a:cxnLst/>
              <a:rect l="0" t="0" r="0" b="0"/>
              <a:pathLst>
                <a:path w="2927538" h="740761">
                  <a:moveTo>
                    <a:pt x="0" y="687182"/>
                  </a:moveTo>
                  <a:lnTo>
                    <a:pt x="0" y="679493"/>
                  </a:lnTo>
                  <a:lnTo>
                    <a:pt x="992" y="679080"/>
                  </a:lnTo>
                  <a:lnTo>
                    <a:pt x="4740" y="678620"/>
                  </a:lnTo>
                  <a:lnTo>
                    <a:pt x="6136" y="677506"/>
                  </a:lnTo>
                  <a:lnTo>
                    <a:pt x="7067" y="675770"/>
                  </a:lnTo>
                  <a:lnTo>
                    <a:pt x="7688" y="673621"/>
                  </a:lnTo>
                  <a:lnTo>
                    <a:pt x="11023" y="668587"/>
                  </a:lnTo>
                  <a:lnTo>
                    <a:pt x="13302" y="665856"/>
                  </a:lnTo>
                  <a:lnTo>
                    <a:pt x="14821" y="663043"/>
                  </a:lnTo>
                  <a:lnTo>
                    <a:pt x="16509" y="657271"/>
                  </a:lnTo>
                  <a:lnTo>
                    <a:pt x="17459" y="648444"/>
                  </a:lnTo>
                  <a:lnTo>
                    <a:pt x="18585" y="645481"/>
                  </a:lnTo>
                  <a:lnTo>
                    <a:pt x="22481" y="639545"/>
                  </a:lnTo>
                  <a:lnTo>
                    <a:pt x="32075" y="627648"/>
                  </a:lnTo>
                  <a:lnTo>
                    <a:pt x="39979" y="608027"/>
                  </a:lnTo>
                  <a:lnTo>
                    <a:pt x="42573" y="597101"/>
                  </a:lnTo>
                  <a:lnTo>
                    <a:pt x="43264" y="591409"/>
                  </a:lnTo>
                  <a:lnTo>
                    <a:pt x="46679" y="582440"/>
                  </a:lnTo>
                  <a:lnTo>
                    <a:pt x="48978" y="578658"/>
                  </a:lnTo>
                  <a:lnTo>
                    <a:pt x="51534" y="569166"/>
                  </a:lnTo>
                  <a:lnTo>
                    <a:pt x="53661" y="558332"/>
                  </a:lnTo>
                  <a:lnTo>
                    <a:pt x="63112" y="535208"/>
                  </a:lnTo>
                  <a:lnTo>
                    <a:pt x="69721" y="523396"/>
                  </a:lnTo>
                  <a:lnTo>
                    <a:pt x="83607" y="505589"/>
                  </a:lnTo>
                  <a:lnTo>
                    <a:pt x="94446" y="487746"/>
                  </a:lnTo>
                  <a:lnTo>
                    <a:pt x="104933" y="469891"/>
                  </a:lnTo>
                  <a:lnTo>
                    <a:pt x="120167" y="452033"/>
                  </a:lnTo>
                  <a:lnTo>
                    <a:pt x="138241" y="434174"/>
                  </a:lnTo>
                  <a:lnTo>
                    <a:pt x="161015" y="416315"/>
                  </a:lnTo>
                  <a:lnTo>
                    <a:pt x="181764" y="397463"/>
                  </a:lnTo>
                  <a:lnTo>
                    <a:pt x="206322" y="374459"/>
                  </a:lnTo>
                  <a:lnTo>
                    <a:pt x="232450" y="354634"/>
                  </a:lnTo>
                  <a:lnTo>
                    <a:pt x="259043" y="336193"/>
                  </a:lnTo>
                  <a:lnTo>
                    <a:pt x="286766" y="318161"/>
                  </a:lnTo>
                  <a:lnTo>
                    <a:pt x="318683" y="299258"/>
                  </a:lnTo>
                  <a:lnTo>
                    <a:pt x="348424" y="276239"/>
                  </a:lnTo>
                  <a:lnTo>
                    <a:pt x="381931" y="256410"/>
                  </a:lnTo>
                  <a:lnTo>
                    <a:pt x="417987" y="237967"/>
                  </a:lnTo>
                  <a:lnTo>
                    <a:pt x="458656" y="219935"/>
                  </a:lnTo>
                  <a:lnTo>
                    <a:pt x="497275" y="202024"/>
                  </a:lnTo>
                  <a:lnTo>
                    <a:pt x="539695" y="184150"/>
                  </a:lnTo>
                  <a:lnTo>
                    <a:pt x="613295" y="154378"/>
                  </a:lnTo>
                  <a:lnTo>
                    <a:pt x="694670" y="131680"/>
                  </a:lnTo>
                  <a:lnTo>
                    <a:pt x="771678" y="109668"/>
                  </a:lnTo>
                  <a:lnTo>
                    <a:pt x="857740" y="87280"/>
                  </a:lnTo>
                  <a:lnTo>
                    <a:pt x="946611" y="71213"/>
                  </a:lnTo>
                  <a:lnTo>
                    <a:pt x="1090416" y="47228"/>
                  </a:lnTo>
                  <a:lnTo>
                    <a:pt x="1248547" y="23409"/>
                  </a:lnTo>
                  <a:lnTo>
                    <a:pt x="1361911" y="13238"/>
                  </a:lnTo>
                  <a:lnTo>
                    <a:pt x="1442961" y="8464"/>
                  </a:lnTo>
                  <a:lnTo>
                    <a:pt x="1519972" y="1642"/>
                  </a:lnTo>
                  <a:lnTo>
                    <a:pt x="1597030" y="0"/>
                  </a:lnTo>
                  <a:lnTo>
                    <a:pt x="1676707" y="668"/>
                  </a:lnTo>
                  <a:lnTo>
                    <a:pt x="1761972" y="6680"/>
                  </a:lnTo>
                  <a:lnTo>
                    <a:pt x="1845475" y="12901"/>
                  </a:lnTo>
                  <a:lnTo>
                    <a:pt x="1954132" y="26570"/>
                  </a:lnTo>
                  <a:lnTo>
                    <a:pt x="2033914" y="38328"/>
                  </a:lnTo>
                  <a:lnTo>
                    <a:pt x="2113137" y="57334"/>
                  </a:lnTo>
                  <a:lnTo>
                    <a:pt x="2187141" y="77551"/>
                  </a:lnTo>
                  <a:lnTo>
                    <a:pt x="2223211" y="86829"/>
                  </a:lnTo>
                  <a:lnTo>
                    <a:pt x="2312752" y="120775"/>
                  </a:lnTo>
                  <a:lnTo>
                    <a:pt x="2348491" y="135806"/>
                  </a:lnTo>
                  <a:lnTo>
                    <a:pt x="2384219" y="152407"/>
                  </a:lnTo>
                  <a:lnTo>
                    <a:pt x="2419942" y="169707"/>
                  </a:lnTo>
                  <a:lnTo>
                    <a:pt x="2455662" y="189964"/>
                  </a:lnTo>
                  <a:lnTo>
                    <a:pt x="2538824" y="240889"/>
                  </a:lnTo>
                  <a:lnTo>
                    <a:pt x="2572991" y="262942"/>
                  </a:lnTo>
                  <a:lnTo>
                    <a:pt x="2602728" y="285972"/>
                  </a:lnTo>
                  <a:lnTo>
                    <a:pt x="2630167" y="309437"/>
                  </a:lnTo>
                  <a:lnTo>
                    <a:pt x="2658898" y="333095"/>
                  </a:lnTo>
                  <a:lnTo>
                    <a:pt x="2672512" y="344960"/>
                  </a:lnTo>
                  <a:lnTo>
                    <a:pt x="2685557" y="356839"/>
                  </a:lnTo>
                  <a:lnTo>
                    <a:pt x="2710636" y="379628"/>
                  </a:lnTo>
                  <a:lnTo>
                    <a:pt x="2735011" y="399679"/>
                  </a:lnTo>
                  <a:lnTo>
                    <a:pt x="2756427" y="421158"/>
                  </a:lnTo>
                  <a:lnTo>
                    <a:pt x="2775867" y="443934"/>
                  </a:lnTo>
                  <a:lnTo>
                    <a:pt x="2794431" y="467285"/>
                  </a:lnTo>
                  <a:lnTo>
                    <a:pt x="2809955" y="488247"/>
                  </a:lnTo>
                  <a:lnTo>
                    <a:pt x="2824463" y="508477"/>
                  </a:lnTo>
                  <a:lnTo>
                    <a:pt x="2848372" y="541187"/>
                  </a:lnTo>
                  <a:lnTo>
                    <a:pt x="2868466" y="570172"/>
                  </a:lnTo>
                  <a:lnTo>
                    <a:pt x="2880894" y="588545"/>
                  </a:lnTo>
                  <a:lnTo>
                    <a:pt x="2890387" y="606632"/>
                  </a:lnTo>
                  <a:lnTo>
                    <a:pt x="2897913" y="624593"/>
                  </a:lnTo>
                  <a:lnTo>
                    <a:pt x="2904566" y="642498"/>
                  </a:lnTo>
                  <a:lnTo>
                    <a:pt x="2913888" y="664571"/>
                  </a:lnTo>
                  <a:lnTo>
                    <a:pt x="2917288" y="677464"/>
                  </a:lnTo>
                  <a:lnTo>
                    <a:pt x="2918195" y="683680"/>
                  </a:lnTo>
                  <a:lnTo>
                    <a:pt x="2921848" y="693232"/>
                  </a:lnTo>
                  <a:lnTo>
                    <a:pt x="2925787" y="700785"/>
                  </a:lnTo>
                  <a:lnTo>
                    <a:pt x="2927537" y="707449"/>
                  </a:lnTo>
                  <a:lnTo>
                    <a:pt x="2927012" y="710615"/>
                  </a:lnTo>
                  <a:lnTo>
                    <a:pt x="2921685" y="722826"/>
                  </a:lnTo>
                  <a:lnTo>
                    <a:pt x="2920339" y="730052"/>
                  </a:lnTo>
                  <a:lnTo>
                    <a:pt x="2911189" y="740638"/>
                  </a:lnTo>
                  <a:lnTo>
                    <a:pt x="2902148" y="74076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758970" y="5486400"/>
            <a:ext cx="623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Finger</a:t>
            </a:r>
          </a:p>
          <a:p>
            <a:pPr algn="ctr"/>
            <a:r>
              <a:rPr lang="en-US" sz="800" dirty="0" smtClean="0"/>
              <a:t> &amp; sing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 animBg="1"/>
      <p:bldP spid="35846" grpId="1" animBg="1"/>
      <p:bldP spid="35847" grpId="0" animBg="1"/>
      <p:bldP spid="35847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5" name="Picture 7">
            <a:hlinkClick r:id="" action="ppaction://media"/>
          </p:cNvPr>
          <p:cNvPicPr>
            <a:picLocks noRot="1" noChangeAspect="1" noChangeArrowheads="1"/>
          </p:cNvPicPr>
          <p:nvPr>
            <a:audioCd>
              <a:st track="45"/>
              <a:end track="45" time="38"/>
            </a:audioCd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62400" y="914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Rectangle 10"/>
          <p:cNvSpPr>
            <a:spLocks noChangeArrowheads="1"/>
          </p:cNvSpPr>
          <p:nvPr/>
        </p:nvSpPr>
        <p:spPr bwMode="auto">
          <a:xfrm>
            <a:off x="381000" y="1563469"/>
            <a:ext cx="35915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3300"/>
                </a:solidFill>
              </a:rPr>
              <a:t>** Have your right hand ready.</a:t>
            </a:r>
            <a:r>
              <a:rPr lang="en-US" dirty="0"/>
              <a:t>  </a:t>
            </a:r>
            <a:endParaRPr lang="en-US" dirty="0" smtClean="0"/>
          </a:p>
          <a:p>
            <a:r>
              <a:rPr lang="en-US" b="1" dirty="0">
                <a:solidFill>
                  <a:srgbClr val="FF3300"/>
                </a:solidFill>
              </a:rPr>
              <a:t> </a:t>
            </a:r>
            <a:r>
              <a:rPr lang="en-US" b="1" dirty="0" smtClean="0">
                <a:solidFill>
                  <a:srgbClr val="FF3300"/>
                </a:solidFill>
              </a:rPr>
              <a:t>   Seat </a:t>
            </a:r>
            <a:r>
              <a:rPr lang="en-US" b="1" dirty="0">
                <a:solidFill>
                  <a:srgbClr val="FF3300"/>
                </a:solidFill>
              </a:rPr>
              <a:t>your fingers down to D</a:t>
            </a:r>
            <a:r>
              <a:rPr lang="en-US" b="1" dirty="0" smtClean="0">
                <a:solidFill>
                  <a:srgbClr val="FF3300"/>
                </a:solidFill>
              </a:rPr>
              <a:t>.</a:t>
            </a:r>
            <a:endParaRPr lang="en-US" b="1" dirty="0">
              <a:solidFill>
                <a:srgbClr val="FF33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7" b="70143"/>
          <a:stretch/>
        </p:blipFill>
        <p:spPr>
          <a:xfrm>
            <a:off x="-152400" y="2286000"/>
            <a:ext cx="8951514" cy="3200400"/>
          </a:xfrm>
          <a:prstGeom prst="rect">
            <a:avLst/>
          </a:prstGeom>
        </p:spPr>
      </p:pic>
      <p:sp>
        <p:nvSpPr>
          <p:cNvPr id="11" name="Rectangle 5"/>
          <p:cNvSpPr txBox="1">
            <a:spLocks noChangeArrowheads="1"/>
          </p:cNvSpPr>
          <p:nvPr/>
        </p:nvSpPr>
        <p:spPr>
          <a:xfrm>
            <a:off x="381000" y="22860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dirty="0" smtClean="0">
                <a:solidFill>
                  <a:schemeClr val="tx1"/>
                </a:solidFill>
              </a:rPr>
              <a:t>Old Brass Wagon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#45</a:t>
            </a: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457200" y="1371600"/>
            <a:ext cx="830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7547561" y="1263521"/>
            <a:ext cx="1520239" cy="641479"/>
            <a:chOff x="6701838" y="4610683"/>
            <a:chExt cx="1520239" cy="641479"/>
          </a:xfrm>
        </p:grpSpPr>
        <p:sp>
          <p:nvSpPr>
            <p:cNvPr id="15" name="32-Point Star 14"/>
            <p:cNvSpPr/>
            <p:nvPr/>
          </p:nvSpPr>
          <p:spPr>
            <a:xfrm>
              <a:off x="6701838" y="4610683"/>
              <a:ext cx="685800" cy="641479"/>
            </a:xfrm>
            <a:prstGeom prst="star32">
              <a:avLst/>
            </a:prstGeom>
            <a:solidFill>
              <a:srgbClr val="FFFF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3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91400" y="4724400"/>
              <a:ext cx="8306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Challenge </a:t>
              </a:r>
            </a:p>
            <a:p>
              <a:r>
                <a:rPr lang="en-US" sz="1000" b="1" dirty="0" smtClean="0"/>
                <a:t>Bead</a:t>
              </a:r>
              <a:endParaRPr lang="en-US" sz="1000" b="1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7391400" y="4924455"/>
              <a:ext cx="830677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http://2.bp.blogspot.com/_DzR9P8IUBhE/SmUm3jJsQrI/AAAAAAAADDc/v0yoSMR8Q3I/s400/pioneers_wagon(color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2009"/>
            <a:ext cx="1447800" cy="122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83508" y="243840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50208" y="2438400"/>
            <a:ext cx="2993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--accent, play a little louder.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851920"/>
              </p:ext>
            </p:extLst>
          </p:nvPr>
        </p:nvGraphicFramePr>
        <p:xfrm>
          <a:off x="8458200" y="4907280"/>
          <a:ext cx="60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5-A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5-B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5-C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9" name="45 Old Brass Wagon pg 27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610600" y="6172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78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8000" fill="hold"/>
                                        <p:tgtEl>
                                          <p:spTgt spid="378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5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895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850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3" name="Picture 7">
            <a:hlinkClick r:id="" action="ppaction://media"/>
          </p:cNvPr>
          <p:cNvPicPr>
            <a:picLocks noRot="1" noChangeAspect="1" noChangeArrowheads="1"/>
          </p:cNvPicPr>
          <p:nvPr>
            <a:audioCd>
              <a:st track="46"/>
              <a:end track="46" time="43"/>
            </a:audioCd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62400" y="914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6" b="69501"/>
          <a:stretch/>
        </p:blipFill>
        <p:spPr>
          <a:xfrm>
            <a:off x="-152400" y="1828800"/>
            <a:ext cx="8877568" cy="3657600"/>
          </a:xfrm>
          <a:prstGeom prst="rect">
            <a:avLst/>
          </a:prstGeom>
        </p:spPr>
      </p:pic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381000" y="22860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dirty="0" smtClean="0">
                <a:solidFill>
                  <a:schemeClr val="tx1"/>
                </a:solidFill>
              </a:rPr>
              <a:t>Sourwood Mountain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#46</a:t>
            </a: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457200" y="1371600"/>
            <a:ext cx="830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381000" y="1563469"/>
            <a:ext cx="35915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3300"/>
                </a:solidFill>
              </a:rPr>
              <a:t>** Have your right hand ready.</a:t>
            </a:r>
            <a:r>
              <a:rPr lang="en-US" dirty="0"/>
              <a:t>  </a:t>
            </a:r>
            <a:endParaRPr lang="en-US" dirty="0" smtClean="0"/>
          </a:p>
          <a:p>
            <a:r>
              <a:rPr lang="en-US" b="1" dirty="0">
                <a:solidFill>
                  <a:srgbClr val="FF3300"/>
                </a:solidFill>
              </a:rPr>
              <a:t> </a:t>
            </a:r>
            <a:r>
              <a:rPr lang="en-US" b="1" dirty="0" smtClean="0">
                <a:solidFill>
                  <a:srgbClr val="FF3300"/>
                </a:solidFill>
              </a:rPr>
              <a:t>   Seat </a:t>
            </a:r>
            <a:r>
              <a:rPr lang="en-US" b="1" dirty="0">
                <a:solidFill>
                  <a:srgbClr val="FF3300"/>
                </a:solidFill>
              </a:rPr>
              <a:t>your fingers down to D</a:t>
            </a:r>
            <a:r>
              <a:rPr lang="en-US" b="1" dirty="0" smtClean="0">
                <a:solidFill>
                  <a:srgbClr val="FF3300"/>
                </a:solidFill>
              </a:rPr>
              <a:t>.</a:t>
            </a:r>
            <a:endParaRPr lang="en-US" b="1" dirty="0">
              <a:solidFill>
                <a:srgbClr val="FF33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547561" y="1263521"/>
            <a:ext cx="1520239" cy="641479"/>
            <a:chOff x="6701838" y="4610683"/>
            <a:chExt cx="1520239" cy="641479"/>
          </a:xfrm>
        </p:grpSpPr>
        <p:sp>
          <p:nvSpPr>
            <p:cNvPr id="15" name="32-Point Star 14"/>
            <p:cNvSpPr/>
            <p:nvPr/>
          </p:nvSpPr>
          <p:spPr>
            <a:xfrm>
              <a:off x="6701838" y="4610683"/>
              <a:ext cx="685800" cy="641479"/>
            </a:xfrm>
            <a:prstGeom prst="star32">
              <a:avLst/>
            </a:prstGeom>
            <a:solidFill>
              <a:srgbClr val="FFFF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91400" y="4724400"/>
              <a:ext cx="8306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Challenge </a:t>
              </a:r>
            </a:p>
            <a:p>
              <a:r>
                <a:rPr lang="en-US" sz="1000" b="1" dirty="0" smtClean="0"/>
                <a:t>Bead</a:t>
              </a:r>
              <a:endParaRPr lang="en-US" sz="1000" b="1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7391400" y="4924455"/>
              <a:ext cx="830677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884031"/>
              </p:ext>
            </p:extLst>
          </p:nvPr>
        </p:nvGraphicFramePr>
        <p:xfrm>
          <a:off x="8382000" y="4907280"/>
          <a:ext cx="60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5-A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5-B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5-C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8" name="46 Sourwood Mountain pg 27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534400" y="6172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63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9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00" fill="hold"/>
                                        <p:tgtEl>
                                          <p:spTgt spid="399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94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305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mrcastro.com/pages/music/images/fingering_char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447801"/>
            <a:ext cx="6553200" cy="49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xplosion 2 2"/>
          <p:cNvSpPr/>
          <p:nvPr/>
        </p:nvSpPr>
        <p:spPr>
          <a:xfrm>
            <a:off x="-457200" y="-152400"/>
            <a:ext cx="3093357" cy="2209800"/>
          </a:xfrm>
          <a:prstGeom prst="irregularSeal2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mbria" pitchFamily="18" charset="0"/>
              </a:rPr>
              <a:t>Memorize your fingerings</a:t>
            </a:r>
            <a:endParaRPr lang="en-US" b="1" dirty="0"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572869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Notice:  Many fingering charts will be have a slightly different format.  This chart has the thumb hole on the opposite side.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3" t="19997" r="6252" b="20005"/>
          <a:stretch/>
        </p:blipFill>
        <p:spPr bwMode="auto">
          <a:xfrm>
            <a:off x="152400" y="533400"/>
            <a:ext cx="8890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04800" y="6400800"/>
            <a:ext cx="3685344" cy="276999"/>
            <a:chOff x="2425700" y="1247001"/>
            <a:chExt cx="3685344" cy="276999"/>
          </a:xfrm>
        </p:grpSpPr>
        <p:sp>
          <p:nvSpPr>
            <p:cNvPr id="4" name="Rectangle 3"/>
            <p:cNvSpPr/>
            <p:nvPr/>
          </p:nvSpPr>
          <p:spPr>
            <a:xfrm>
              <a:off x="3520244" y="1270456"/>
              <a:ext cx="25908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 smtClean="0">
                  <a:hlinkClick r:id="rId3"/>
                </a:rPr>
                <a:t>https</a:t>
              </a:r>
              <a:r>
                <a:rPr lang="en-US" sz="800" dirty="0">
                  <a:hlinkClick r:id="rId3"/>
                </a:rPr>
                <a:t>://www.youtube.com/watch?v=_QRtF7CrC5Y</a:t>
              </a:r>
              <a:endParaRPr lang="en-US" sz="8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25700" y="1247001"/>
              <a:ext cx="9444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Mrs. Jean:</a:t>
              </a:r>
              <a:endParaRPr lang="en-US" sz="1200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04800" y="6096000"/>
            <a:ext cx="5628778" cy="276999"/>
            <a:chOff x="965844" y="53201"/>
            <a:chExt cx="5628778" cy="276999"/>
          </a:xfrm>
        </p:grpSpPr>
        <p:sp>
          <p:nvSpPr>
            <p:cNvPr id="7" name="Rectangle 6"/>
            <p:cNvSpPr/>
            <p:nvPr/>
          </p:nvSpPr>
          <p:spPr>
            <a:xfrm>
              <a:off x="2022622" y="89355"/>
              <a:ext cx="4572000" cy="21544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800" dirty="0">
                  <a:hlinkClick r:id="rId4"/>
                </a:rPr>
                <a:t>https://www.youtube.com/watch?v=RWAdb1vgoik</a:t>
              </a:r>
              <a:endParaRPr lang="en-US" sz="8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65844" y="53201"/>
              <a:ext cx="11677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Official Video</a:t>
              </a:r>
              <a:endParaRPr lang="en-US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5285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-cache-ec3.pinterest.com/originals/0a/3f/60/0a3f60ad8df611d00a6d084faa4389e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799"/>
            <a:ext cx="8293100" cy="602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575755" y="1247001"/>
            <a:ext cx="3535289" cy="276999"/>
            <a:chOff x="2575755" y="1247001"/>
            <a:chExt cx="3535289" cy="276999"/>
          </a:xfrm>
        </p:grpSpPr>
        <p:sp>
          <p:nvSpPr>
            <p:cNvPr id="2" name="Rectangle 1"/>
            <p:cNvSpPr/>
            <p:nvPr/>
          </p:nvSpPr>
          <p:spPr>
            <a:xfrm>
              <a:off x="3520244" y="1270456"/>
              <a:ext cx="25908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 smtClean="0">
                  <a:hlinkClick r:id="rId3"/>
                </a:rPr>
                <a:t>https</a:t>
              </a:r>
              <a:r>
                <a:rPr lang="en-US" sz="800" dirty="0">
                  <a:hlinkClick r:id="rId3"/>
                </a:rPr>
                <a:t>://www.youtube.com/watch?v=_QRtF7CrC5Y</a:t>
              </a:r>
              <a:endParaRPr lang="en-US" sz="800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575755" y="1247001"/>
              <a:ext cx="9444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Mrs. Jean:</a:t>
              </a:r>
              <a:endParaRPr lang="en-US" sz="12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448422" y="942201"/>
            <a:ext cx="5628778" cy="276999"/>
            <a:chOff x="965844" y="53201"/>
            <a:chExt cx="5628778" cy="276999"/>
          </a:xfrm>
        </p:grpSpPr>
        <p:sp>
          <p:nvSpPr>
            <p:cNvPr id="4" name="Rectangle 3"/>
            <p:cNvSpPr/>
            <p:nvPr/>
          </p:nvSpPr>
          <p:spPr>
            <a:xfrm>
              <a:off x="2022622" y="89355"/>
              <a:ext cx="4572000" cy="21544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800" dirty="0">
                  <a:hlinkClick r:id="rId4"/>
                </a:rPr>
                <a:t>https://www.youtube.com/watch?v=RWAdb1vgoik</a:t>
              </a:r>
              <a:endParaRPr lang="en-US" sz="8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65844" y="53201"/>
              <a:ext cx="11677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Official Video</a:t>
              </a:r>
              <a:endParaRPr lang="en-US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9331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Picture 22" descr="http://www.strumpatterns.com/images/notes/wholeRes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360703" y="5800724"/>
            <a:ext cx="1181100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upload.wikimedia.org/wikipedia/commons/thumb/b/b2/Whole_Note.JPG/100px-Whole_No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733397"/>
            <a:ext cx="814297" cy="83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strumpatterns.com/images/notes/dottedHalfNot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153850"/>
            <a:ext cx="757147" cy="58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blissland.net/SoundLab/Images/half-note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78" b="-34878"/>
          <a:stretch/>
        </p:blipFill>
        <p:spPr bwMode="auto">
          <a:xfrm>
            <a:off x="1577358" y="3586388"/>
            <a:ext cx="766406" cy="95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taff.fcps.net/eisaacs/paws%20performers/eighth%20note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4" t="7775" r="-2548" b="12406"/>
          <a:stretch/>
        </p:blipFill>
        <p:spPr bwMode="auto">
          <a:xfrm>
            <a:off x="1676400" y="2905124"/>
            <a:ext cx="849903" cy="75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quia.com/files/quia/users/wesfryer@yahoo.com/DottedQuarterNote.gif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71" b="-25171"/>
          <a:stretch/>
        </p:blipFill>
        <p:spPr bwMode="auto">
          <a:xfrm>
            <a:off x="1684553" y="1754504"/>
            <a:ext cx="533400" cy="75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458200" cy="1143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Name the Symbol &amp; the Number of Beats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295400" y="1152524"/>
            <a:ext cx="1447800" cy="60198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3333CC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295400" y="1754504"/>
            <a:ext cx="1447800" cy="60198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3333CC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295400" y="2356484"/>
            <a:ext cx="1447800" cy="60198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3333CC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295400" y="2958464"/>
            <a:ext cx="1447800" cy="60198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3333CC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295400" y="3560444"/>
            <a:ext cx="1447800" cy="60198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3333CC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295400" y="4162424"/>
            <a:ext cx="1447800" cy="60198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3333CC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295400" y="4764404"/>
            <a:ext cx="1447800" cy="60198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3333CC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295400" y="5968364"/>
            <a:ext cx="1447800" cy="60198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3333CC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743200" y="1152524"/>
            <a:ext cx="3200400" cy="60198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3333CC"/>
                </a:solidFill>
              </a:rPr>
              <a:t>quarter note</a:t>
            </a:r>
            <a:endParaRPr lang="en-US" b="1" dirty="0">
              <a:solidFill>
                <a:srgbClr val="3333CC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743200" y="1754504"/>
            <a:ext cx="3200400" cy="60198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3333CC"/>
                </a:solidFill>
              </a:rPr>
              <a:t>dotted quarter note</a:t>
            </a:r>
            <a:endParaRPr lang="en-US" b="1" dirty="0">
              <a:solidFill>
                <a:srgbClr val="3333CC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743200" y="2356484"/>
            <a:ext cx="3200400" cy="60198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3333CC"/>
                </a:solidFill>
              </a:rPr>
              <a:t>eighth notes</a:t>
            </a:r>
            <a:endParaRPr lang="en-US" b="1" dirty="0">
              <a:solidFill>
                <a:srgbClr val="3333CC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743200" y="2958464"/>
            <a:ext cx="3200400" cy="60198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3333CC"/>
                </a:solidFill>
              </a:rPr>
              <a:t>eighth </a:t>
            </a:r>
            <a:r>
              <a:rPr lang="en-US" b="1" dirty="0" smtClean="0">
                <a:solidFill>
                  <a:srgbClr val="3333CC"/>
                </a:solidFill>
              </a:rPr>
              <a:t>note</a:t>
            </a:r>
            <a:endParaRPr lang="en-US" b="1" dirty="0">
              <a:solidFill>
                <a:srgbClr val="3333CC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743200" y="3560444"/>
            <a:ext cx="3200400" cy="60198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3333CC"/>
                </a:solidFill>
              </a:rPr>
              <a:t>half note</a:t>
            </a:r>
            <a:endParaRPr lang="en-US" b="1" dirty="0">
              <a:solidFill>
                <a:srgbClr val="3333CC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743200" y="4162424"/>
            <a:ext cx="3200400" cy="60198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3333CC"/>
                </a:solidFill>
              </a:rPr>
              <a:t>dotted half note</a:t>
            </a:r>
            <a:endParaRPr lang="en-US" b="1" dirty="0">
              <a:solidFill>
                <a:srgbClr val="3333CC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743200" y="4764404"/>
            <a:ext cx="3200400" cy="60198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3333CC"/>
                </a:solidFill>
              </a:rPr>
              <a:t>whole note</a:t>
            </a:r>
            <a:endParaRPr lang="en-US" b="1" dirty="0">
              <a:solidFill>
                <a:srgbClr val="3333CC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743200" y="5366384"/>
            <a:ext cx="3200400" cy="60198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3333CC"/>
                </a:solidFill>
              </a:rPr>
              <a:t>quarter rest</a:t>
            </a:r>
            <a:endParaRPr lang="en-US" b="1" dirty="0">
              <a:solidFill>
                <a:srgbClr val="3333CC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743200" y="5968364"/>
            <a:ext cx="3200400" cy="60198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3333CC"/>
                </a:solidFill>
              </a:rPr>
              <a:t>half rest</a:t>
            </a:r>
            <a:endParaRPr lang="en-US" b="1" dirty="0">
              <a:solidFill>
                <a:srgbClr val="3333CC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943600" y="1152524"/>
            <a:ext cx="1752600" cy="60198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3333CC"/>
                </a:solidFill>
              </a:rPr>
              <a:t>1 beat</a:t>
            </a:r>
            <a:endParaRPr lang="en-US" b="1" dirty="0">
              <a:solidFill>
                <a:srgbClr val="3333CC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943600" y="1754504"/>
            <a:ext cx="1752600" cy="60198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3333CC"/>
                </a:solidFill>
              </a:rPr>
              <a:t>1 ½ beats</a:t>
            </a:r>
            <a:endParaRPr lang="en-US" b="1" dirty="0">
              <a:solidFill>
                <a:srgbClr val="3333CC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943600" y="2356484"/>
            <a:ext cx="1752600" cy="60198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3333CC"/>
                </a:solidFill>
              </a:rPr>
              <a:t>½ beat each</a:t>
            </a:r>
            <a:endParaRPr lang="en-US" b="1" dirty="0">
              <a:solidFill>
                <a:srgbClr val="3333CC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943600" y="2958464"/>
            <a:ext cx="1752600" cy="60198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3333CC"/>
                </a:solidFill>
              </a:rPr>
              <a:t>½ </a:t>
            </a:r>
            <a:r>
              <a:rPr lang="en-US" b="1" dirty="0" smtClean="0">
                <a:solidFill>
                  <a:srgbClr val="3333CC"/>
                </a:solidFill>
              </a:rPr>
              <a:t>beat</a:t>
            </a:r>
            <a:endParaRPr lang="en-US" b="1" dirty="0">
              <a:solidFill>
                <a:srgbClr val="3333CC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943600" y="3560444"/>
            <a:ext cx="1752600" cy="60198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3333CC"/>
                </a:solidFill>
              </a:rPr>
              <a:t>2 beats</a:t>
            </a:r>
            <a:endParaRPr lang="en-US" b="1" dirty="0">
              <a:solidFill>
                <a:srgbClr val="3333CC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943600" y="4162424"/>
            <a:ext cx="1752600" cy="60198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3333CC"/>
                </a:solidFill>
              </a:rPr>
              <a:t>3 beats</a:t>
            </a:r>
            <a:endParaRPr lang="en-US" b="1" dirty="0">
              <a:solidFill>
                <a:srgbClr val="3333CC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943600" y="4764404"/>
            <a:ext cx="1752600" cy="60198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3333CC"/>
                </a:solidFill>
              </a:rPr>
              <a:t>4 beats</a:t>
            </a:r>
            <a:endParaRPr lang="en-US" b="1" dirty="0">
              <a:solidFill>
                <a:srgbClr val="3333CC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943600" y="5366384"/>
            <a:ext cx="1752600" cy="60198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3333CC"/>
                </a:solidFill>
              </a:rPr>
              <a:t>1 silent beat</a:t>
            </a:r>
            <a:endParaRPr lang="en-US" b="1" dirty="0">
              <a:solidFill>
                <a:srgbClr val="3333CC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943600" y="5968364"/>
            <a:ext cx="1752600" cy="60198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3333CC"/>
                </a:solidFill>
              </a:rPr>
              <a:t>2 silent beats</a:t>
            </a:r>
            <a:endParaRPr lang="en-US" b="1" dirty="0">
              <a:solidFill>
                <a:srgbClr val="3333CC"/>
              </a:solidFill>
            </a:endParaRPr>
          </a:p>
        </p:txBody>
      </p:sp>
      <p:pic>
        <p:nvPicPr>
          <p:cNvPr id="1026" name="Picture 2" descr="http://exchangedownloads.smarttech.com/public/content/2a/2a7d05f0-c568-46ae-8351-882511f579b8/previews/medium/0001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43" b="-27843"/>
          <a:stretch/>
        </p:blipFill>
        <p:spPr bwMode="auto">
          <a:xfrm>
            <a:off x="1727323" y="1194978"/>
            <a:ext cx="502900" cy="89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exchangedownloads.smarttech.com/public/content/ec/ecbcdd69-d980-4c01-9836-d2d539798023/previews/medium/000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565" y="2347775"/>
            <a:ext cx="637993" cy="67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6" descr="http://openclipart.org/people/jaschon/quarter_rest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8" descr="http://openclipart.org/people/jaschon/quarter_rest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4" name="Picture 20" descr="http://www.strumpatterns.com/images/notes/quarterRest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503" y="5291273"/>
            <a:ext cx="1066800" cy="81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1295400" y="5366384"/>
            <a:ext cx="1447800" cy="60198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3333CC"/>
              </a:solidFill>
            </a:endParaRPr>
          </a:p>
        </p:txBody>
      </p:sp>
      <p:sp>
        <p:nvSpPr>
          <p:cNvPr id="6" name="Horizontal Scroll 5"/>
          <p:cNvSpPr/>
          <p:nvPr/>
        </p:nvSpPr>
        <p:spPr>
          <a:xfrm rot="20605825">
            <a:off x="220201" y="301321"/>
            <a:ext cx="1410852" cy="1033272"/>
          </a:xfrm>
          <a:prstGeom prst="horizontalScroll">
            <a:avLst/>
          </a:prstGeom>
          <a:solidFill>
            <a:srgbClr val="D6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Review</a:t>
            </a:r>
            <a:endParaRPr lang="en-US" sz="2000" b="1" dirty="0"/>
          </a:p>
        </p:txBody>
      </p:sp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472643"/>
              </p:ext>
            </p:extLst>
          </p:nvPr>
        </p:nvGraphicFramePr>
        <p:xfrm>
          <a:off x="8229600" y="3200400"/>
          <a:ext cx="60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4-A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4-B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4-C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5-A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5-B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5-C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550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4"/>
          <p:cNvSpPr>
            <a:spLocks noChangeArrowheads="1"/>
          </p:cNvSpPr>
          <p:nvPr/>
        </p:nvSpPr>
        <p:spPr bwMode="auto">
          <a:xfrm>
            <a:off x="76200" y="1981200"/>
            <a:ext cx="8915400" cy="441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Good Night Ladies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CD #36</a:t>
            </a:r>
            <a:endParaRPr lang="en-US" dirty="0" smtClean="0"/>
          </a:p>
        </p:txBody>
      </p:sp>
      <p:sp>
        <p:nvSpPr>
          <p:cNvPr id="27653" name="Line 7"/>
          <p:cNvSpPr>
            <a:spLocks noChangeShapeType="1"/>
          </p:cNvSpPr>
          <p:nvPr/>
        </p:nvSpPr>
        <p:spPr bwMode="auto">
          <a:xfrm>
            <a:off x="457200" y="1447800"/>
            <a:ext cx="830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5848" name="Picture 8">
            <a:hlinkClick r:id="" action="ppaction://media"/>
          </p:cNvPr>
          <p:cNvPicPr>
            <a:picLocks noRot="1" noChangeAspect="1" noChangeArrowheads="1"/>
          </p:cNvPicPr>
          <p:nvPr>
            <a:audioCd>
              <a:st track="36"/>
              <a:end track="36" time="35"/>
            </a:audioCd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810000" y="1066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11" descr="72dpi JPEG image of: Pickin' on de ole banjo; Old fashion cake wal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660000">
            <a:off x="303128" y="455850"/>
            <a:ext cx="1320586" cy="1707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Rectangle 12"/>
          <p:cNvSpPr>
            <a:spLocks noChangeArrowheads="1"/>
          </p:cNvSpPr>
          <p:nvPr/>
        </p:nvSpPr>
        <p:spPr bwMode="auto">
          <a:xfrm>
            <a:off x="609600" y="2387025"/>
            <a:ext cx="32167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FF3300"/>
                </a:solidFill>
              </a:rPr>
              <a:t>** Have your right hand ready.</a:t>
            </a:r>
            <a:r>
              <a:rPr lang="en-US" sz="1600" dirty="0"/>
              <a:t>  </a:t>
            </a:r>
            <a:endParaRPr lang="en-US" sz="1600" dirty="0" smtClean="0"/>
          </a:p>
          <a:p>
            <a:pPr algn="ctr"/>
            <a:r>
              <a:rPr lang="en-US" sz="1600" b="1" dirty="0" smtClean="0">
                <a:solidFill>
                  <a:srgbClr val="FF3300"/>
                </a:solidFill>
              </a:rPr>
              <a:t>Seat </a:t>
            </a:r>
            <a:r>
              <a:rPr lang="en-US" sz="1600" b="1" dirty="0">
                <a:solidFill>
                  <a:srgbClr val="FF3300"/>
                </a:solidFill>
              </a:rPr>
              <a:t>your fingers down to D</a:t>
            </a:r>
            <a:r>
              <a:rPr lang="en-US" sz="1600" b="1" dirty="0" smtClean="0">
                <a:solidFill>
                  <a:srgbClr val="FF3300"/>
                </a:solidFill>
              </a:rPr>
              <a:t>.</a:t>
            </a:r>
            <a:endParaRPr lang="en-US" sz="1600" b="1" dirty="0">
              <a:solidFill>
                <a:srgbClr val="FF3300"/>
              </a:solidFill>
            </a:endParaRPr>
          </a:p>
        </p:txBody>
      </p:sp>
      <p:sp>
        <p:nvSpPr>
          <p:cNvPr id="27658" name="Rectangle 15"/>
          <p:cNvSpPr>
            <a:spLocks noChangeArrowheads="1"/>
          </p:cNvSpPr>
          <p:nvPr/>
        </p:nvSpPr>
        <p:spPr bwMode="auto">
          <a:xfrm>
            <a:off x="1031424" y="3581400"/>
            <a:ext cx="2895600" cy="7620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3300"/>
              </a:solidFill>
            </a:endParaRPr>
          </a:p>
        </p:txBody>
      </p:sp>
      <p:pic>
        <p:nvPicPr>
          <p:cNvPr id="12" name="Picture 11" descr="Good NIght Ladies.mscz-1.png"/>
          <p:cNvPicPr>
            <a:picLocks noChangeAspect="1"/>
          </p:cNvPicPr>
          <p:nvPr/>
        </p:nvPicPr>
        <p:blipFill rotWithShape="1">
          <a:blip r:embed="rId6"/>
          <a:srcRect t="16065" b="63582"/>
          <a:stretch/>
        </p:blipFill>
        <p:spPr>
          <a:xfrm>
            <a:off x="0" y="3383280"/>
            <a:ext cx="8575224" cy="246888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308360" y="2106386"/>
            <a:ext cx="2683240" cy="636814"/>
            <a:chOff x="-129915" y="2031530"/>
            <a:chExt cx="2683240" cy="636814"/>
          </a:xfrm>
        </p:grpSpPr>
        <p:sp>
          <p:nvSpPr>
            <p:cNvPr id="14" name="Rectangle 13"/>
            <p:cNvSpPr/>
            <p:nvPr/>
          </p:nvSpPr>
          <p:spPr>
            <a:xfrm>
              <a:off x="381000" y="2099760"/>
              <a:ext cx="2172325" cy="500354"/>
            </a:xfrm>
            <a:prstGeom prst="rect">
              <a:avLst/>
            </a:prstGeom>
            <a:solidFill>
              <a:srgbClr val="996633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Brown Belt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-129915" y="2031530"/>
              <a:ext cx="739515" cy="636814"/>
              <a:chOff x="-129915" y="2031530"/>
              <a:chExt cx="739515" cy="636814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-129915" y="2031530"/>
                <a:ext cx="739515" cy="636814"/>
                <a:chOff x="4191000" y="2667000"/>
                <a:chExt cx="1219200" cy="1066800"/>
              </a:xfrm>
            </p:grpSpPr>
            <p:sp>
              <p:nvSpPr>
                <p:cNvPr id="18" name="Rounded Rectangle 17"/>
                <p:cNvSpPr/>
                <p:nvPr/>
              </p:nvSpPr>
              <p:spPr>
                <a:xfrm>
                  <a:off x="4191000" y="2667000"/>
                  <a:ext cx="1219200" cy="10668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bg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189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Rounded Rectangle 18"/>
                <p:cNvSpPr/>
                <p:nvPr/>
              </p:nvSpPr>
              <p:spPr>
                <a:xfrm>
                  <a:off x="4343400" y="2895600"/>
                  <a:ext cx="914400" cy="609600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7" name="Rounded Rectangle 16"/>
              <p:cNvSpPr/>
              <p:nvPr/>
            </p:nvSpPr>
            <p:spPr>
              <a:xfrm>
                <a:off x="-52257" y="2304450"/>
                <a:ext cx="554636" cy="90973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21" name="36 Good Night Ladies pg 22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34400" y="5943600"/>
            <a:ext cx="304800" cy="304800"/>
          </a:xfrm>
          <a:prstGeom prst="rect">
            <a:avLst/>
          </a:prstGeom>
        </p:spPr>
      </p:pic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271551"/>
              </p:ext>
            </p:extLst>
          </p:nvPr>
        </p:nvGraphicFramePr>
        <p:xfrm>
          <a:off x="8382000" y="3505200"/>
          <a:ext cx="60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4-A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4-B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4-C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5-A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5-B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5-C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" name="Oval 19"/>
          <p:cNvSpPr/>
          <p:nvPr/>
        </p:nvSpPr>
        <p:spPr>
          <a:xfrm>
            <a:off x="5334000" y="3581400"/>
            <a:ext cx="539855" cy="6096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579795" y="4991100"/>
            <a:ext cx="539855" cy="6096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8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5000" fill="hold"/>
                                        <p:tgtEl>
                                          <p:spTgt spid="358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8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48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519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27658" grpId="0" animBg="1"/>
      <p:bldP spid="27658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Beginning Rotation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2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Recorder Karate</a:t>
            </a:r>
          </a:p>
        </p:txBody>
      </p:sp>
      <p:pic>
        <p:nvPicPr>
          <p:cNvPr id="4" name="Picture 4" descr="recorder vertic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2282">
            <a:off x="4986366" y="1225556"/>
            <a:ext cx="4953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990600" y="1371600"/>
            <a:ext cx="2683240" cy="636814"/>
            <a:chOff x="-129915" y="2031530"/>
            <a:chExt cx="2683240" cy="636814"/>
          </a:xfrm>
        </p:grpSpPr>
        <p:sp>
          <p:nvSpPr>
            <p:cNvPr id="6" name="Rectangle 5"/>
            <p:cNvSpPr/>
            <p:nvPr/>
          </p:nvSpPr>
          <p:spPr>
            <a:xfrm>
              <a:off x="381000" y="2099760"/>
              <a:ext cx="2172325" cy="500354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White Belt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7" name="Group 47"/>
            <p:cNvGrpSpPr/>
            <p:nvPr/>
          </p:nvGrpSpPr>
          <p:grpSpPr>
            <a:xfrm>
              <a:off x="-129915" y="2031530"/>
              <a:ext cx="739515" cy="636814"/>
              <a:chOff x="-129915" y="2031530"/>
              <a:chExt cx="739515" cy="636814"/>
            </a:xfrm>
          </p:grpSpPr>
          <p:grpSp>
            <p:nvGrpSpPr>
              <p:cNvPr id="8" name="Group 48"/>
              <p:cNvGrpSpPr/>
              <p:nvPr/>
            </p:nvGrpSpPr>
            <p:grpSpPr>
              <a:xfrm>
                <a:off x="-129915" y="2031530"/>
                <a:ext cx="739515" cy="636814"/>
                <a:chOff x="4191000" y="2667000"/>
                <a:chExt cx="1219200" cy="1066800"/>
              </a:xfrm>
            </p:grpSpPr>
            <p:sp>
              <p:nvSpPr>
                <p:cNvPr id="10" name="Rounded Rectangle 9"/>
                <p:cNvSpPr/>
                <p:nvPr/>
              </p:nvSpPr>
              <p:spPr>
                <a:xfrm>
                  <a:off x="4191000" y="2667000"/>
                  <a:ext cx="1219200" cy="10668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bg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189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ounded Rectangle 10"/>
                <p:cNvSpPr/>
                <p:nvPr/>
              </p:nvSpPr>
              <p:spPr>
                <a:xfrm>
                  <a:off x="4343400" y="2895600"/>
                  <a:ext cx="914400" cy="609600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" name="Rounded Rectangle 8"/>
              <p:cNvSpPr/>
              <p:nvPr/>
            </p:nvSpPr>
            <p:spPr>
              <a:xfrm>
                <a:off x="-52257" y="2304450"/>
                <a:ext cx="554636" cy="90973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990600" y="2106386"/>
            <a:ext cx="2683240" cy="636814"/>
            <a:chOff x="-129915" y="2031530"/>
            <a:chExt cx="2683240" cy="636814"/>
          </a:xfrm>
        </p:grpSpPr>
        <p:sp>
          <p:nvSpPr>
            <p:cNvPr id="13" name="Rectangle 12"/>
            <p:cNvSpPr/>
            <p:nvPr/>
          </p:nvSpPr>
          <p:spPr>
            <a:xfrm>
              <a:off x="381000" y="2099760"/>
              <a:ext cx="2172325" cy="50035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Yellow Belt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14" name="Group 47"/>
            <p:cNvGrpSpPr/>
            <p:nvPr/>
          </p:nvGrpSpPr>
          <p:grpSpPr>
            <a:xfrm>
              <a:off x="-129915" y="2031530"/>
              <a:ext cx="739515" cy="636814"/>
              <a:chOff x="-129915" y="2031530"/>
              <a:chExt cx="739515" cy="636814"/>
            </a:xfrm>
          </p:grpSpPr>
          <p:grpSp>
            <p:nvGrpSpPr>
              <p:cNvPr id="15" name="Group 48"/>
              <p:cNvGrpSpPr/>
              <p:nvPr/>
            </p:nvGrpSpPr>
            <p:grpSpPr>
              <a:xfrm>
                <a:off x="-129915" y="2031530"/>
                <a:ext cx="739515" cy="636814"/>
                <a:chOff x="4191000" y="2667000"/>
                <a:chExt cx="1219200" cy="1066800"/>
              </a:xfrm>
            </p:grpSpPr>
            <p:sp>
              <p:nvSpPr>
                <p:cNvPr id="17" name="Rounded Rectangle 16"/>
                <p:cNvSpPr/>
                <p:nvPr/>
              </p:nvSpPr>
              <p:spPr>
                <a:xfrm>
                  <a:off x="4191000" y="2667000"/>
                  <a:ext cx="1219200" cy="10668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bg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189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ounded Rectangle 17"/>
                <p:cNvSpPr/>
                <p:nvPr/>
              </p:nvSpPr>
              <p:spPr>
                <a:xfrm>
                  <a:off x="4343400" y="2895600"/>
                  <a:ext cx="914400" cy="609600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" name="Rounded Rectangle 15"/>
              <p:cNvSpPr/>
              <p:nvPr/>
            </p:nvSpPr>
            <p:spPr>
              <a:xfrm>
                <a:off x="-52257" y="2304450"/>
                <a:ext cx="554636" cy="90973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990600" y="2819400"/>
            <a:ext cx="2683240" cy="636814"/>
            <a:chOff x="-129915" y="2031530"/>
            <a:chExt cx="2683240" cy="636814"/>
          </a:xfrm>
        </p:grpSpPr>
        <p:sp>
          <p:nvSpPr>
            <p:cNvPr id="20" name="Rectangle 19"/>
            <p:cNvSpPr/>
            <p:nvPr/>
          </p:nvSpPr>
          <p:spPr>
            <a:xfrm>
              <a:off x="381000" y="2099760"/>
              <a:ext cx="2172325" cy="500354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Orange Belt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21" name="Group 47"/>
            <p:cNvGrpSpPr/>
            <p:nvPr/>
          </p:nvGrpSpPr>
          <p:grpSpPr>
            <a:xfrm>
              <a:off x="-129915" y="2031530"/>
              <a:ext cx="739515" cy="636814"/>
              <a:chOff x="-129915" y="2031530"/>
              <a:chExt cx="739515" cy="636814"/>
            </a:xfrm>
          </p:grpSpPr>
          <p:grpSp>
            <p:nvGrpSpPr>
              <p:cNvPr id="22" name="Group 48"/>
              <p:cNvGrpSpPr/>
              <p:nvPr/>
            </p:nvGrpSpPr>
            <p:grpSpPr>
              <a:xfrm>
                <a:off x="-129915" y="2031530"/>
                <a:ext cx="739515" cy="636814"/>
                <a:chOff x="4191000" y="2667000"/>
                <a:chExt cx="1219200" cy="1066800"/>
              </a:xfrm>
            </p:grpSpPr>
            <p:sp>
              <p:nvSpPr>
                <p:cNvPr id="24" name="Rounded Rectangle 23"/>
                <p:cNvSpPr/>
                <p:nvPr/>
              </p:nvSpPr>
              <p:spPr>
                <a:xfrm>
                  <a:off x="4191000" y="2667000"/>
                  <a:ext cx="1219200" cy="10668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bg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189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4343400" y="2895600"/>
                  <a:ext cx="914400" cy="609600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" name="Rounded Rectangle 22"/>
              <p:cNvSpPr/>
              <p:nvPr/>
            </p:nvSpPr>
            <p:spPr>
              <a:xfrm>
                <a:off x="-52257" y="2304450"/>
                <a:ext cx="554636" cy="90973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990600" y="3554186"/>
            <a:ext cx="2683240" cy="636814"/>
            <a:chOff x="-129915" y="2031530"/>
            <a:chExt cx="2683240" cy="636814"/>
          </a:xfrm>
        </p:grpSpPr>
        <p:sp>
          <p:nvSpPr>
            <p:cNvPr id="27" name="Rectangle 26"/>
            <p:cNvSpPr/>
            <p:nvPr/>
          </p:nvSpPr>
          <p:spPr>
            <a:xfrm>
              <a:off x="381000" y="2099760"/>
              <a:ext cx="2172325" cy="500354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Purple Belt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28" name="Group 47"/>
            <p:cNvGrpSpPr/>
            <p:nvPr/>
          </p:nvGrpSpPr>
          <p:grpSpPr>
            <a:xfrm>
              <a:off x="-129915" y="2031530"/>
              <a:ext cx="739515" cy="636814"/>
              <a:chOff x="-129915" y="2031530"/>
              <a:chExt cx="739515" cy="636814"/>
            </a:xfrm>
          </p:grpSpPr>
          <p:grpSp>
            <p:nvGrpSpPr>
              <p:cNvPr id="29" name="Group 48"/>
              <p:cNvGrpSpPr/>
              <p:nvPr/>
            </p:nvGrpSpPr>
            <p:grpSpPr>
              <a:xfrm>
                <a:off x="-129915" y="2031530"/>
                <a:ext cx="739515" cy="636814"/>
                <a:chOff x="4191000" y="2667000"/>
                <a:chExt cx="1219200" cy="1066800"/>
              </a:xfrm>
            </p:grpSpPr>
            <p:sp>
              <p:nvSpPr>
                <p:cNvPr id="31" name="Rounded Rectangle 30"/>
                <p:cNvSpPr/>
                <p:nvPr/>
              </p:nvSpPr>
              <p:spPr>
                <a:xfrm>
                  <a:off x="4191000" y="2667000"/>
                  <a:ext cx="1219200" cy="10668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bg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189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ounded Rectangle 31"/>
                <p:cNvSpPr/>
                <p:nvPr/>
              </p:nvSpPr>
              <p:spPr>
                <a:xfrm>
                  <a:off x="4343400" y="2895600"/>
                  <a:ext cx="914400" cy="609600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0" name="Rounded Rectangle 29"/>
              <p:cNvSpPr/>
              <p:nvPr/>
            </p:nvSpPr>
            <p:spPr>
              <a:xfrm>
                <a:off x="-52257" y="2304450"/>
                <a:ext cx="554636" cy="90973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990600" y="4267200"/>
            <a:ext cx="2683240" cy="636814"/>
            <a:chOff x="-129915" y="2031530"/>
            <a:chExt cx="2683240" cy="636814"/>
          </a:xfrm>
        </p:grpSpPr>
        <p:sp>
          <p:nvSpPr>
            <p:cNvPr id="34" name="Rectangle 33"/>
            <p:cNvSpPr/>
            <p:nvPr/>
          </p:nvSpPr>
          <p:spPr>
            <a:xfrm>
              <a:off x="381000" y="2099760"/>
              <a:ext cx="2172325" cy="500354"/>
            </a:xfrm>
            <a:prstGeom prst="rect">
              <a:avLst/>
            </a:prstGeom>
            <a:solidFill>
              <a:srgbClr val="3333CC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Blue Belt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35" name="Group 47"/>
            <p:cNvGrpSpPr/>
            <p:nvPr/>
          </p:nvGrpSpPr>
          <p:grpSpPr>
            <a:xfrm>
              <a:off x="-129915" y="2031530"/>
              <a:ext cx="739515" cy="636814"/>
              <a:chOff x="-129915" y="2031530"/>
              <a:chExt cx="739515" cy="636814"/>
            </a:xfrm>
          </p:grpSpPr>
          <p:grpSp>
            <p:nvGrpSpPr>
              <p:cNvPr id="36" name="Group 48"/>
              <p:cNvGrpSpPr/>
              <p:nvPr/>
            </p:nvGrpSpPr>
            <p:grpSpPr>
              <a:xfrm>
                <a:off x="-129915" y="2031530"/>
                <a:ext cx="739515" cy="636814"/>
                <a:chOff x="4191000" y="2667000"/>
                <a:chExt cx="1219200" cy="1066800"/>
              </a:xfrm>
            </p:grpSpPr>
            <p:sp>
              <p:nvSpPr>
                <p:cNvPr id="38" name="Rounded Rectangle 37"/>
                <p:cNvSpPr/>
                <p:nvPr/>
              </p:nvSpPr>
              <p:spPr>
                <a:xfrm>
                  <a:off x="4191000" y="2667000"/>
                  <a:ext cx="1219200" cy="10668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bg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189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ounded Rectangle 38"/>
                <p:cNvSpPr/>
                <p:nvPr/>
              </p:nvSpPr>
              <p:spPr>
                <a:xfrm>
                  <a:off x="4343400" y="2895600"/>
                  <a:ext cx="914400" cy="609600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7" name="Rounded Rectangle 36"/>
              <p:cNvSpPr/>
              <p:nvPr/>
            </p:nvSpPr>
            <p:spPr>
              <a:xfrm>
                <a:off x="-52257" y="2304450"/>
                <a:ext cx="554636" cy="90973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990600" y="5715000"/>
            <a:ext cx="2683240" cy="636814"/>
            <a:chOff x="-129915" y="2031530"/>
            <a:chExt cx="2683240" cy="636814"/>
          </a:xfrm>
        </p:grpSpPr>
        <p:sp>
          <p:nvSpPr>
            <p:cNvPr id="41" name="Rectangle 40"/>
            <p:cNvSpPr/>
            <p:nvPr/>
          </p:nvSpPr>
          <p:spPr>
            <a:xfrm>
              <a:off x="381000" y="2099760"/>
              <a:ext cx="2172325" cy="500354"/>
            </a:xfrm>
            <a:prstGeom prst="rect">
              <a:avLst/>
            </a:prstGeom>
            <a:solidFill>
              <a:srgbClr val="996633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Brown Belt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42" name="Group 47"/>
            <p:cNvGrpSpPr/>
            <p:nvPr/>
          </p:nvGrpSpPr>
          <p:grpSpPr>
            <a:xfrm>
              <a:off x="-129915" y="2031530"/>
              <a:ext cx="739515" cy="636814"/>
              <a:chOff x="-129915" y="2031530"/>
              <a:chExt cx="739515" cy="636814"/>
            </a:xfrm>
          </p:grpSpPr>
          <p:grpSp>
            <p:nvGrpSpPr>
              <p:cNvPr id="43" name="Group 48"/>
              <p:cNvGrpSpPr/>
              <p:nvPr/>
            </p:nvGrpSpPr>
            <p:grpSpPr>
              <a:xfrm>
                <a:off x="-129915" y="2031530"/>
                <a:ext cx="739515" cy="636814"/>
                <a:chOff x="4191000" y="2667000"/>
                <a:chExt cx="1219200" cy="1066800"/>
              </a:xfrm>
            </p:grpSpPr>
            <p:sp>
              <p:nvSpPr>
                <p:cNvPr id="45" name="Rounded Rectangle 44"/>
                <p:cNvSpPr/>
                <p:nvPr/>
              </p:nvSpPr>
              <p:spPr>
                <a:xfrm>
                  <a:off x="4191000" y="2667000"/>
                  <a:ext cx="1219200" cy="10668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bg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189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>
                <a:xfrm>
                  <a:off x="4343400" y="2895600"/>
                  <a:ext cx="914400" cy="609600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4" name="Rounded Rectangle 43"/>
              <p:cNvSpPr/>
              <p:nvPr/>
            </p:nvSpPr>
            <p:spPr>
              <a:xfrm>
                <a:off x="-52257" y="2304450"/>
                <a:ext cx="554636" cy="90973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990600" y="5001986"/>
            <a:ext cx="2683240" cy="636814"/>
            <a:chOff x="-129915" y="2031530"/>
            <a:chExt cx="2683240" cy="636814"/>
          </a:xfrm>
        </p:grpSpPr>
        <p:sp>
          <p:nvSpPr>
            <p:cNvPr id="48" name="Rectangle 47"/>
            <p:cNvSpPr/>
            <p:nvPr/>
          </p:nvSpPr>
          <p:spPr>
            <a:xfrm>
              <a:off x="381000" y="2099760"/>
              <a:ext cx="2172325" cy="500354"/>
            </a:xfrm>
            <a:prstGeom prst="rect">
              <a:avLst/>
            </a:prstGeom>
            <a:solidFill>
              <a:srgbClr val="0099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Green Belt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49" name="Group 47"/>
            <p:cNvGrpSpPr/>
            <p:nvPr/>
          </p:nvGrpSpPr>
          <p:grpSpPr>
            <a:xfrm>
              <a:off x="-129915" y="2031530"/>
              <a:ext cx="739515" cy="636814"/>
              <a:chOff x="-129915" y="2031530"/>
              <a:chExt cx="739515" cy="636814"/>
            </a:xfrm>
          </p:grpSpPr>
          <p:grpSp>
            <p:nvGrpSpPr>
              <p:cNvPr id="50" name="Group 48"/>
              <p:cNvGrpSpPr/>
              <p:nvPr/>
            </p:nvGrpSpPr>
            <p:grpSpPr>
              <a:xfrm>
                <a:off x="-129915" y="2031530"/>
                <a:ext cx="739515" cy="636814"/>
                <a:chOff x="4191000" y="2667000"/>
                <a:chExt cx="1219200" cy="1066800"/>
              </a:xfrm>
            </p:grpSpPr>
            <p:sp>
              <p:nvSpPr>
                <p:cNvPr id="52" name="Rounded Rectangle 51"/>
                <p:cNvSpPr/>
                <p:nvPr/>
              </p:nvSpPr>
              <p:spPr>
                <a:xfrm>
                  <a:off x="4191000" y="2667000"/>
                  <a:ext cx="1219200" cy="10668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bg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189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ounded Rectangle 52"/>
                <p:cNvSpPr/>
                <p:nvPr/>
              </p:nvSpPr>
              <p:spPr>
                <a:xfrm>
                  <a:off x="4343400" y="2895600"/>
                  <a:ext cx="914400" cy="609600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1" name="Rounded Rectangle 50"/>
              <p:cNvSpPr/>
              <p:nvPr/>
            </p:nvSpPr>
            <p:spPr>
              <a:xfrm>
                <a:off x="-52257" y="2304450"/>
                <a:ext cx="554636" cy="90973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4" name="Group 53"/>
          <p:cNvGrpSpPr/>
          <p:nvPr/>
        </p:nvGrpSpPr>
        <p:grpSpPr>
          <a:xfrm>
            <a:off x="6172200" y="1371600"/>
            <a:ext cx="2683240" cy="636814"/>
            <a:chOff x="-129915" y="2031530"/>
            <a:chExt cx="2683240" cy="636814"/>
          </a:xfrm>
        </p:grpSpPr>
        <p:sp>
          <p:nvSpPr>
            <p:cNvPr id="55" name="Rectangle 54"/>
            <p:cNvSpPr/>
            <p:nvPr/>
          </p:nvSpPr>
          <p:spPr>
            <a:xfrm>
              <a:off x="381000" y="2099760"/>
              <a:ext cx="2172325" cy="500354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Red Belt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56" name="Group 47"/>
            <p:cNvGrpSpPr/>
            <p:nvPr/>
          </p:nvGrpSpPr>
          <p:grpSpPr>
            <a:xfrm>
              <a:off x="-129915" y="2031530"/>
              <a:ext cx="739515" cy="636814"/>
              <a:chOff x="-129915" y="2031530"/>
              <a:chExt cx="739515" cy="636814"/>
            </a:xfrm>
          </p:grpSpPr>
          <p:grpSp>
            <p:nvGrpSpPr>
              <p:cNvPr id="57" name="Group 48"/>
              <p:cNvGrpSpPr/>
              <p:nvPr/>
            </p:nvGrpSpPr>
            <p:grpSpPr>
              <a:xfrm>
                <a:off x="-129915" y="2031530"/>
                <a:ext cx="739515" cy="636814"/>
                <a:chOff x="4191000" y="2667000"/>
                <a:chExt cx="1219200" cy="1066800"/>
              </a:xfrm>
            </p:grpSpPr>
            <p:sp>
              <p:nvSpPr>
                <p:cNvPr id="59" name="Rounded Rectangle 58"/>
                <p:cNvSpPr/>
                <p:nvPr/>
              </p:nvSpPr>
              <p:spPr>
                <a:xfrm>
                  <a:off x="4191000" y="2667000"/>
                  <a:ext cx="1219200" cy="10668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bg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189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ounded Rectangle 59"/>
                <p:cNvSpPr/>
                <p:nvPr/>
              </p:nvSpPr>
              <p:spPr>
                <a:xfrm>
                  <a:off x="4343400" y="2895600"/>
                  <a:ext cx="914400" cy="609600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8" name="Rounded Rectangle 57"/>
              <p:cNvSpPr/>
              <p:nvPr/>
            </p:nvSpPr>
            <p:spPr>
              <a:xfrm>
                <a:off x="-52257" y="2304450"/>
                <a:ext cx="554636" cy="90973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1" name="Group 60"/>
          <p:cNvGrpSpPr/>
          <p:nvPr/>
        </p:nvGrpSpPr>
        <p:grpSpPr>
          <a:xfrm>
            <a:off x="6172200" y="2133600"/>
            <a:ext cx="2683240" cy="636814"/>
            <a:chOff x="-129915" y="2031530"/>
            <a:chExt cx="2683240" cy="636814"/>
          </a:xfrm>
        </p:grpSpPr>
        <p:sp>
          <p:nvSpPr>
            <p:cNvPr id="62" name="Rectangle 61"/>
            <p:cNvSpPr/>
            <p:nvPr/>
          </p:nvSpPr>
          <p:spPr>
            <a:xfrm>
              <a:off x="381000" y="2099760"/>
              <a:ext cx="2172325" cy="500354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Black Belt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63" name="Group 47"/>
            <p:cNvGrpSpPr/>
            <p:nvPr/>
          </p:nvGrpSpPr>
          <p:grpSpPr>
            <a:xfrm>
              <a:off x="-129915" y="2031530"/>
              <a:ext cx="739515" cy="636814"/>
              <a:chOff x="-129915" y="2031530"/>
              <a:chExt cx="739515" cy="636814"/>
            </a:xfrm>
          </p:grpSpPr>
          <p:grpSp>
            <p:nvGrpSpPr>
              <p:cNvPr id="64" name="Group 48"/>
              <p:cNvGrpSpPr/>
              <p:nvPr/>
            </p:nvGrpSpPr>
            <p:grpSpPr>
              <a:xfrm>
                <a:off x="-129915" y="2031530"/>
                <a:ext cx="739515" cy="636814"/>
                <a:chOff x="4191000" y="2667000"/>
                <a:chExt cx="1219200" cy="1066800"/>
              </a:xfrm>
            </p:grpSpPr>
            <p:sp>
              <p:nvSpPr>
                <p:cNvPr id="66" name="Rounded Rectangle 65"/>
                <p:cNvSpPr/>
                <p:nvPr/>
              </p:nvSpPr>
              <p:spPr>
                <a:xfrm>
                  <a:off x="4191000" y="2667000"/>
                  <a:ext cx="1219200" cy="10668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bg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189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ounded Rectangle 66"/>
                <p:cNvSpPr/>
                <p:nvPr/>
              </p:nvSpPr>
              <p:spPr>
                <a:xfrm>
                  <a:off x="4343400" y="2895600"/>
                  <a:ext cx="914400" cy="609600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5" name="Rounded Rectangle 64"/>
              <p:cNvSpPr/>
              <p:nvPr/>
            </p:nvSpPr>
            <p:spPr>
              <a:xfrm>
                <a:off x="-52257" y="2304450"/>
                <a:ext cx="554636" cy="90973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8" name="Group 67"/>
          <p:cNvGrpSpPr/>
          <p:nvPr/>
        </p:nvGrpSpPr>
        <p:grpSpPr>
          <a:xfrm>
            <a:off x="6248399" y="2895600"/>
            <a:ext cx="2514599" cy="762000"/>
            <a:chOff x="6701838" y="4610683"/>
            <a:chExt cx="2090328" cy="641479"/>
          </a:xfrm>
        </p:grpSpPr>
        <p:sp>
          <p:nvSpPr>
            <p:cNvPr id="69" name="32-Point Star 68"/>
            <p:cNvSpPr/>
            <p:nvPr/>
          </p:nvSpPr>
          <p:spPr>
            <a:xfrm>
              <a:off x="6701838" y="4610683"/>
              <a:ext cx="685800" cy="641479"/>
            </a:xfrm>
            <a:prstGeom prst="star32">
              <a:avLst/>
            </a:prstGeom>
            <a:solidFill>
              <a:srgbClr val="FFFF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1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391400" y="4724400"/>
              <a:ext cx="8306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Challenge </a:t>
              </a:r>
            </a:p>
            <a:p>
              <a:r>
                <a:rPr lang="en-US" sz="1200" b="1" dirty="0" smtClean="0"/>
                <a:t>Bead</a:t>
              </a:r>
              <a:endParaRPr lang="en-US" sz="1200" b="1" dirty="0"/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7391400" y="4924455"/>
              <a:ext cx="1400766" cy="696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6248400" y="3733800"/>
            <a:ext cx="2514599" cy="762000"/>
            <a:chOff x="6701838" y="4610683"/>
            <a:chExt cx="2090328" cy="641479"/>
          </a:xfrm>
        </p:grpSpPr>
        <p:sp>
          <p:nvSpPr>
            <p:cNvPr id="74" name="32-Point Star 73"/>
            <p:cNvSpPr/>
            <p:nvPr/>
          </p:nvSpPr>
          <p:spPr>
            <a:xfrm>
              <a:off x="6701838" y="4610683"/>
              <a:ext cx="685800" cy="641479"/>
            </a:xfrm>
            <a:prstGeom prst="star32">
              <a:avLst/>
            </a:prstGeom>
            <a:solidFill>
              <a:srgbClr val="FFFF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2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391400" y="4724400"/>
              <a:ext cx="8306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Challenge </a:t>
              </a:r>
            </a:p>
            <a:p>
              <a:r>
                <a:rPr lang="en-US" sz="1200" b="1" dirty="0" smtClean="0"/>
                <a:t>Bead</a:t>
              </a:r>
              <a:endParaRPr lang="en-US" sz="1200" b="1" dirty="0"/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7391400" y="4924455"/>
              <a:ext cx="1400766" cy="696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6248400" y="4572000"/>
            <a:ext cx="2514599" cy="762000"/>
            <a:chOff x="6701838" y="4610683"/>
            <a:chExt cx="2090328" cy="641479"/>
          </a:xfrm>
        </p:grpSpPr>
        <p:sp>
          <p:nvSpPr>
            <p:cNvPr id="78" name="32-Point Star 77"/>
            <p:cNvSpPr/>
            <p:nvPr/>
          </p:nvSpPr>
          <p:spPr>
            <a:xfrm>
              <a:off x="6701838" y="4610683"/>
              <a:ext cx="685800" cy="641479"/>
            </a:xfrm>
            <a:prstGeom prst="star32">
              <a:avLst/>
            </a:prstGeom>
            <a:solidFill>
              <a:srgbClr val="FFFF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3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391400" y="4724400"/>
              <a:ext cx="8306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Challenge </a:t>
              </a:r>
            </a:p>
            <a:p>
              <a:r>
                <a:rPr lang="en-US" sz="1200" b="1" dirty="0" smtClean="0"/>
                <a:t>Bead</a:t>
              </a:r>
              <a:endParaRPr lang="en-US" sz="1200" b="1" dirty="0"/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7391400" y="4924455"/>
              <a:ext cx="1400766" cy="696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6248400" y="5410200"/>
            <a:ext cx="2514599" cy="762000"/>
            <a:chOff x="6701838" y="4610683"/>
            <a:chExt cx="2090328" cy="641479"/>
          </a:xfrm>
        </p:grpSpPr>
        <p:sp>
          <p:nvSpPr>
            <p:cNvPr id="82" name="32-Point Star 81"/>
            <p:cNvSpPr/>
            <p:nvPr/>
          </p:nvSpPr>
          <p:spPr>
            <a:xfrm>
              <a:off x="6701838" y="4610683"/>
              <a:ext cx="685800" cy="641479"/>
            </a:xfrm>
            <a:prstGeom prst="star32">
              <a:avLst/>
            </a:prstGeom>
            <a:solidFill>
              <a:srgbClr val="FFFF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4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391400" y="4724400"/>
              <a:ext cx="8306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Challenge </a:t>
              </a:r>
            </a:p>
            <a:p>
              <a:r>
                <a:rPr lang="en-US" sz="1200" b="1" dirty="0" smtClean="0"/>
                <a:t>Bead</a:t>
              </a:r>
              <a:endParaRPr lang="en-US" sz="1200" b="1" dirty="0"/>
            </a:p>
          </p:txBody>
        </p:sp>
        <p:cxnSp>
          <p:nvCxnSpPr>
            <p:cNvPr id="84" name="Straight Connector 83"/>
            <p:cNvCxnSpPr/>
            <p:nvPr/>
          </p:nvCxnSpPr>
          <p:spPr>
            <a:xfrm>
              <a:off x="7391400" y="4924455"/>
              <a:ext cx="1400766" cy="696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TextBox 84"/>
          <p:cNvSpPr txBox="1"/>
          <p:nvPr/>
        </p:nvSpPr>
        <p:spPr>
          <a:xfrm>
            <a:off x="732264" y="6324600"/>
            <a:ext cx="7361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**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lassroom chart to track belts		**Smart Response test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6" name="Picture 2" descr="http://4.bp.blogspot.com/_maaojnAzZw8/TMw93bVw2hI/AAAAAAAAACA/nkaJey33bWI/s1600/pe_clicker_6inc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78"/>
          <a:stretch/>
        </p:blipFill>
        <p:spPr bwMode="auto">
          <a:xfrm rot="21056609">
            <a:off x="4935130" y="5963578"/>
            <a:ext cx="446272" cy="77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56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Treble Clef Pitch Review</a:t>
            </a:r>
          </a:p>
        </p:txBody>
      </p:sp>
      <p:pic>
        <p:nvPicPr>
          <p:cNvPr id="4" name="Picture 4" descr="recorder vertic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2282">
            <a:off x="5138765" y="1377956"/>
            <a:ext cx="4953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745922"/>
              </p:ext>
            </p:extLst>
          </p:nvPr>
        </p:nvGraphicFramePr>
        <p:xfrm>
          <a:off x="8229600" y="3200400"/>
          <a:ext cx="60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4-A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4-B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4-C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5-A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5-B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5-C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836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dolmetsch.com/trebleclefsymbol.gif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228600" y="2743200"/>
            <a:ext cx="7493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Notes in Spaces</a:t>
            </a: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304800" y="292735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304800" y="315595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304800" y="338455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304800" y="361315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304800" y="384175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304800" y="292735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18" name="Oval 10"/>
          <p:cNvSpPr>
            <a:spLocks noChangeArrowheads="1"/>
          </p:cNvSpPr>
          <p:nvPr/>
        </p:nvSpPr>
        <p:spPr bwMode="auto">
          <a:xfrm>
            <a:off x="2490788" y="3613150"/>
            <a:ext cx="3048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9" name="Line 11"/>
          <p:cNvSpPr>
            <a:spLocks noChangeShapeType="1"/>
          </p:cNvSpPr>
          <p:nvPr/>
        </p:nvSpPr>
        <p:spPr bwMode="auto">
          <a:xfrm flipV="1">
            <a:off x="2795588" y="3003550"/>
            <a:ext cx="1587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20" name="Oval 12"/>
          <p:cNvSpPr>
            <a:spLocks noChangeArrowheads="1"/>
          </p:cNvSpPr>
          <p:nvPr/>
        </p:nvSpPr>
        <p:spPr bwMode="auto">
          <a:xfrm>
            <a:off x="3624263" y="3384550"/>
            <a:ext cx="3048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1" name="Line 13"/>
          <p:cNvSpPr>
            <a:spLocks noChangeShapeType="1"/>
          </p:cNvSpPr>
          <p:nvPr/>
        </p:nvSpPr>
        <p:spPr bwMode="auto">
          <a:xfrm flipV="1">
            <a:off x="3929063" y="2774950"/>
            <a:ext cx="1587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22" name="Oval 14"/>
          <p:cNvSpPr>
            <a:spLocks noChangeArrowheads="1"/>
          </p:cNvSpPr>
          <p:nvPr/>
        </p:nvSpPr>
        <p:spPr bwMode="auto">
          <a:xfrm>
            <a:off x="4919663" y="3155950"/>
            <a:ext cx="3048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3" name="Line 15"/>
          <p:cNvSpPr>
            <a:spLocks noChangeShapeType="1"/>
          </p:cNvSpPr>
          <p:nvPr/>
        </p:nvSpPr>
        <p:spPr bwMode="auto">
          <a:xfrm flipV="1">
            <a:off x="4951413" y="3232150"/>
            <a:ext cx="1587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24" name="Oval 16"/>
          <p:cNvSpPr>
            <a:spLocks noChangeArrowheads="1"/>
          </p:cNvSpPr>
          <p:nvPr/>
        </p:nvSpPr>
        <p:spPr bwMode="auto">
          <a:xfrm>
            <a:off x="6096000" y="2927350"/>
            <a:ext cx="3048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5" name="Line 17"/>
          <p:cNvSpPr>
            <a:spLocks noChangeShapeType="1"/>
          </p:cNvSpPr>
          <p:nvPr/>
        </p:nvSpPr>
        <p:spPr bwMode="auto">
          <a:xfrm flipV="1">
            <a:off x="6113463" y="3003550"/>
            <a:ext cx="1587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4" name="Line 19"/>
          <p:cNvSpPr>
            <a:spLocks noChangeShapeType="1"/>
          </p:cNvSpPr>
          <p:nvPr/>
        </p:nvSpPr>
        <p:spPr bwMode="auto">
          <a:xfrm>
            <a:off x="8915400" y="292735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32" name="Rectangle 24"/>
          <p:cNvSpPr>
            <a:spLocks noChangeArrowheads="1"/>
          </p:cNvSpPr>
          <p:nvPr/>
        </p:nvSpPr>
        <p:spPr bwMode="auto">
          <a:xfrm>
            <a:off x="2400300" y="3917950"/>
            <a:ext cx="46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00CC"/>
                </a:solidFill>
              </a:rPr>
              <a:t>F</a:t>
            </a:r>
          </a:p>
        </p:txBody>
      </p:sp>
      <p:sp>
        <p:nvSpPr>
          <p:cNvPr id="68633" name="Rectangle 25"/>
          <p:cNvSpPr>
            <a:spLocks noChangeArrowheads="1"/>
          </p:cNvSpPr>
          <p:nvPr/>
        </p:nvSpPr>
        <p:spPr bwMode="auto">
          <a:xfrm>
            <a:off x="3473450" y="3917950"/>
            <a:ext cx="48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00CC"/>
                </a:solidFill>
              </a:rPr>
              <a:t>A</a:t>
            </a:r>
          </a:p>
        </p:txBody>
      </p:sp>
      <p:sp>
        <p:nvSpPr>
          <p:cNvPr id="68634" name="Rectangle 26"/>
          <p:cNvSpPr>
            <a:spLocks noChangeArrowheads="1"/>
          </p:cNvSpPr>
          <p:nvPr/>
        </p:nvSpPr>
        <p:spPr bwMode="auto">
          <a:xfrm>
            <a:off x="4743450" y="3917950"/>
            <a:ext cx="514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00CC"/>
                </a:solidFill>
              </a:rPr>
              <a:t>C</a:t>
            </a:r>
          </a:p>
        </p:txBody>
      </p:sp>
      <p:sp>
        <p:nvSpPr>
          <p:cNvPr id="68635" name="Rectangle 27"/>
          <p:cNvSpPr>
            <a:spLocks noChangeArrowheads="1"/>
          </p:cNvSpPr>
          <p:nvPr/>
        </p:nvSpPr>
        <p:spPr bwMode="auto">
          <a:xfrm>
            <a:off x="5943600" y="3917950"/>
            <a:ext cx="48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00CC"/>
                </a:solidFill>
              </a:rPr>
              <a:t>E</a:t>
            </a:r>
          </a:p>
        </p:txBody>
      </p:sp>
      <p:sp>
        <p:nvSpPr>
          <p:cNvPr id="68639" name="Text Box 31"/>
          <p:cNvSpPr txBox="1">
            <a:spLocks noChangeArrowheads="1"/>
          </p:cNvSpPr>
          <p:nvPr/>
        </p:nvSpPr>
        <p:spPr bwMode="auto">
          <a:xfrm>
            <a:off x="2133600" y="5105400"/>
            <a:ext cx="5656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CC"/>
                </a:solidFill>
              </a:rPr>
              <a:t>Remember:  </a:t>
            </a:r>
            <a:r>
              <a:rPr lang="en-US" sz="2400" b="1">
                <a:solidFill>
                  <a:srgbClr val="33CC33"/>
                </a:solidFill>
              </a:rPr>
              <a:t>Face</a:t>
            </a:r>
            <a:r>
              <a:rPr lang="en-US" sz="2400" b="1">
                <a:solidFill>
                  <a:srgbClr val="0000CC"/>
                </a:solidFill>
              </a:rPr>
              <a:t> rhymes with </a:t>
            </a:r>
            <a:r>
              <a:rPr lang="en-US" sz="2400" b="1">
                <a:solidFill>
                  <a:srgbClr val="33CC33"/>
                </a:solidFill>
              </a:rPr>
              <a:t>Space</a:t>
            </a:r>
            <a:r>
              <a:rPr lang="en-US" sz="2400" b="1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9240" name="Text Box 36"/>
          <p:cNvSpPr txBox="1">
            <a:spLocks noChangeArrowheads="1"/>
          </p:cNvSpPr>
          <p:nvPr/>
        </p:nvSpPr>
        <p:spPr bwMode="auto">
          <a:xfrm>
            <a:off x="365125" y="1966913"/>
            <a:ext cx="1174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treble clef</a:t>
            </a:r>
          </a:p>
        </p:txBody>
      </p:sp>
      <p:sp>
        <p:nvSpPr>
          <p:cNvPr id="9241" name="AutoShape 37"/>
          <p:cNvSpPr>
            <a:spLocks noChangeArrowheads="1"/>
          </p:cNvSpPr>
          <p:nvPr/>
        </p:nvSpPr>
        <p:spPr bwMode="auto">
          <a:xfrm>
            <a:off x="457200" y="2333625"/>
            <a:ext cx="304800" cy="45720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9242" name="Text Box 38"/>
          <p:cNvSpPr txBox="1">
            <a:spLocks noChangeArrowheads="1"/>
          </p:cNvSpPr>
          <p:nvPr/>
        </p:nvSpPr>
        <p:spPr bwMode="auto">
          <a:xfrm>
            <a:off x="8077200" y="1966913"/>
            <a:ext cx="615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staff</a:t>
            </a:r>
          </a:p>
        </p:txBody>
      </p:sp>
      <p:sp>
        <p:nvSpPr>
          <p:cNvPr id="9243" name="AutoShape 39"/>
          <p:cNvSpPr>
            <a:spLocks noChangeArrowheads="1"/>
          </p:cNvSpPr>
          <p:nvPr/>
        </p:nvSpPr>
        <p:spPr bwMode="auto">
          <a:xfrm>
            <a:off x="8229600" y="2333625"/>
            <a:ext cx="304800" cy="45720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8" name="Horizontal Scroll 27"/>
          <p:cNvSpPr/>
          <p:nvPr/>
        </p:nvSpPr>
        <p:spPr>
          <a:xfrm rot="20605825">
            <a:off x="296401" y="463408"/>
            <a:ext cx="1410852" cy="1033272"/>
          </a:xfrm>
          <a:prstGeom prst="horizontalScroll">
            <a:avLst/>
          </a:prstGeom>
          <a:solidFill>
            <a:srgbClr val="D6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Review</a:t>
            </a:r>
            <a:endParaRPr lang="en-US" sz="2000" b="1" dirty="0"/>
          </a:p>
        </p:txBody>
      </p:sp>
      <p:grpSp>
        <p:nvGrpSpPr>
          <p:cNvPr id="16" name="SMARTInkShape-Group5"/>
          <p:cNvGrpSpPr/>
          <p:nvPr/>
        </p:nvGrpSpPr>
        <p:grpSpPr>
          <a:xfrm>
            <a:off x="1375172" y="4116963"/>
            <a:ext cx="391185" cy="615772"/>
            <a:chOff x="1375172" y="4116963"/>
            <a:chExt cx="391185" cy="615772"/>
          </a:xfrm>
        </p:grpSpPr>
        <p:sp>
          <p:nvSpPr>
            <p:cNvPr id="14" name="SMARTInkShape-7"/>
            <p:cNvSpPr/>
            <p:nvPr>
              <p:custDataLst>
                <p:tags r:id="rId2"/>
              </p:custDataLst>
            </p:nvPr>
          </p:nvSpPr>
          <p:spPr>
            <a:xfrm>
              <a:off x="1375172" y="4116963"/>
              <a:ext cx="391185" cy="615772"/>
            </a:xfrm>
            <a:custGeom>
              <a:avLst/>
              <a:gdLst/>
              <a:ahLst/>
              <a:cxnLst/>
              <a:rect l="0" t="0" r="0" b="0"/>
              <a:pathLst>
                <a:path w="391185" h="615772">
                  <a:moveTo>
                    <a:pt x="0" y="17482"/>
                  </a:moveTo>
                  <a:lnTo>
                    <a:pt x="0" y="17482"/>
                  </a:lnTo>
                  <a:lnTo>
                    <a:pt x="4740" y="12742"/>
                  </a:lnTo>
                  <a:lnTo>
                    <a:pt x="9714" y="10415"/>
                  </a:lnTo>
                  <a:lnTo>
                    <a:pt x="22436" y="6070"/>
                  </a:lnTo>
                  <a:lnTo>
                    <a:pt x="32792" y="2489"/>
                  </a:lnTo>
                  <a:lnTo>
                    <a:pt x="67487" y="0"/>
                  </a:lnTo>
                  <a:lnTo>
                    <a:pt x="106339" y="6826"/>
                  </a:lnTo>
                  <a:lnTo>
                    <a:pt x="140538" y="15868"/>
                  </a:lnTo>
                  <a:lnTo>
                    <a:pt x="176799" y="31666"/>
                  </a:lnTo>
                  <a:lnTo>
                    <a:pt x="217529" y="54758"/>
                  </a:lnTo>
                  <a:lnTo>
                    <a:pt x="255173" y="80451"/>
                  </a:lnTo>
                  <a:lnTo>
                    <a:pt x="290471" y="106916"/>
                  </a:lnTo>
                  <a:lnTo>
                    <a:pt x="329567" y="145171"/>
                  </a:lnTo>
                  <a:lnTo>
                    <a:pt x="354295" y="181654"/>
                  </a:lnTo>
                  <a:lnTo>
                    <a:pt x="374190" y="221238"/>
                  </a:lnTo>
                  <a:lnTo>
                    <a:pt x="384588" y="246947"/>
                  </a:lnTo>
                  <a:lnTo>
                    <a:pt x="390442" y="288319"/>
                  </a:lnTo>
                  <a:lnTo>
                    <a:pt x="391184" y="326154"/>
                  </a:lnTo>
                  <a:lnTo>
                    <a:pt x="385561" y="362500"/>
                  </a:lnTo>
                  <a:lnTo>
                    <a:pt x="375626" y="398404"/>
                  </a:lnTo>
                  <a:lnTo>
                    <a:pt x="355705" y="433186"/>
                  </a:lnTo>
                  <a:lnTo>
                    <a:pt x="334810" y="462784"/>
                  </a:lnTo>
                  <a:lnTo>
                    <a:pt x="293199" y="499452"/>
                  </a:lnTo>
                  <a:lnTo>
                    <a:pt x="258522" y="523760"/>
                  </a:lnTo>
                  <a:lnTo>
                    <a:pt x="223112" y="546175"/>
                  </a:lnTo>
                  <a:lnTo>
                    <a:pt x="187485" y="566377"/>
                  </a:lnTo>
                  <a:lnTo>
                    <a:pt x="144631" y="586832"/>
                  </a:lnTo>
                  <a:lnTo>
                    <a:pt x="101104" y="606167"/>
                  </a:lnTo>
                  <a:lnTo>
                    <a:pt x="71437" y="6157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8"/>
            <p:cNvSpPr/>
            <p:nvPr>
              <p:custDataLst>
                <p:tags r:id="rId3"/>
              </p:custDataLst>
            </p:nvPr>
          </p:nvSpPr>
          <p:spPr>
            <a:xfrm>
              <a:off x="1393031" y="4205883"/>
              <a:ext cx="125017" cy="428626"/>
            </a:xfrm>
            <a:custGeom>
              <a:avLst/>
              <a:gdLst/>
              <a:ahLst/>
              <a:cxnLst/>
              <a:rect l="0" t="0" r="0" b="0"/>
              <a:pathLst>
                <a:path w="125017" h="428626">
                  <a:moveTo>
                    <a:pt x="0" y="0"/>
                  </a:moveTo>
                  <a:lnTo>
                    <a:pt x="0" y="0"/>
                  </a:lnTo>
                  <a:lnTo>
                    <a:pt x="4741" y="0"/>
                  </a:lnTo>
                  <a:lnTo>
                    <a:pt x="6137" y="992"/>
                  </a:lnTo>
                  <a:lnTo>
                    <a:pt x="7068" y="2645"/>
                  </a:lnTo>
                  <a:lnTo>
                    <a:pt x="7689" y="4740"/>
                  </a:lnTo>
                  <a:lnTo>
                    <a:pt x="9095" y="6137"/>
                  </a:lnTo>
                  <a:lnTo>
                    <a:pt x="13303" y="7688"/>
                  </a:lnTo>
                  <a:lnTo>
                    <a:pt x="14822" y="9094"/>
                  </a:lnTo>
                  <a:lnTo>
                    <a:pt x="38815" y="51160"/>
                  </a:lnTo>
                  <a:lnTo>
                    <a:pt x="48877" y="91110"/>
                  </a:lnTo>
                  <a:lnTo>
                    <a:pt x="60027" y="127116"/>
                  </a:lnTo>
                  <a:lnTo>
                    <a:pt x="66758" y="165890"/>
                  </a:lnTo>
                  <a:lnTo>
                    <a:pt x="77642" y="204637"/>
                  </a:lnTo>
                  <a:lnTo>
                    <a:pt x="86701" y="240954"/>
                  </a:lnTo>
                  <a:lnTo>
                    <a:pt x="93525" y="281531"/>
                  </a:lnTo>
                  <a:lnTo>
                    <a:pt x="103435" y="320635"/>
                  </a:lnTo>
                  <a:lnTo>
                    <a:pt x="109067" y="357023"/>
                  </a:lnTo>
                  <a:lnTo>
                    <a:pt x="118116" y="401037"/>
                  </a:lnTo>
                  <a:lnTo>
                    <a:pt x="125016" y="428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SMARTInkShape-9"/>
          <p:cNvSpPr/>
          <p:nvPr>
            <p:custDataLst>
              <p:tags r:id="rId1"/>
            </p:custDataLst>
          </p:nvPr>
        </p:nvSpPr>
        <p:spPr>
          <a:xfrm>
            <a:off x="1509120" y="3205758"/>
            <a:ext cx="303608" cy="830352"/>
          </a:xfrm>
          <a:custGeom>
            <a:avLst/>
            <a:gdLst/>
            <a:ahLst/>
            <a:cxnLst/>
            <a:rect l="0" t="0" r="0" b="0"/>
            <a:pathLst>
              <a:path w="303608" h="830352">
                <a:moveTo>
                  <a:pt x="178591" y="642937"/>
                </a:moveTo>
                <a:lnTo>
                  <a:pt x="178591" y="642937"/>
                </a:lnTo>
                <a:lnTo>
                  <a:pt x="183331" y="642937"/>
                </a:lnTo>
                <a:lnTo>
                  <a:pt x="184728" y="641945"/>
                </a:lnTo>
                <a:lnTo>
                  <a:pt x="185659" y="640292"/>
                </a:lnTo>
                <a:lnTo>
                  <a:pt x="187153" y="635249"/>
                </a:lnTo>
                <a:lnTo>
                  <a:pt x="153087" y="619841"/>
                </a:lnTo>
                <a:lnTo>
                  <a:pt x="121740" y="616635"/>
                </a:lnTo>
                <a:lnTo>
                  <a:pt x="79293" y="628620"/>
                </a:lnTo>
                <a:lnTo>
                  <a:pt x="51563" y="634928"/>
                </a:lnTo>
                <a:lnTo>
                  <a:pt x="20960" y="658725"/>
                </a:lnTo>
                <a:lnTo>
                  <a:pt x="7752" y="680688"/>
                </a:lnTo>
                <a:lnTo>
                  <a:pt x="2295" y="710787"/>
                </a:lnTo>
                <a:lnTo>
                  <a:pt x="6310" y="727994"/>
                </a:lnTo>
                <a:lnTo>
                  <a:pt x="17328" y="753320"/>
                </a:lnTo>
                <a:lnTo>
                  <a:pt x="19489" y="755221"/>
                </a:lnTo>
                <a:lnTo>
                  <a:pt x="21921" y="756489"/>
                </a:lnTo>
                <a:lnTo>
                  <a:pt x="23543" y="758326"/>
                </a:lnTo>
                <a:lnTo>
                  <a:pt x="28792" y="768403"/>
                </a:lnTo>
                <a:lnTo>
                  <a:pt x="40051" y="781127"/>
                </a:lnTo>
                <a:lnTo>
                  <a:pt x="45249" y="783730"/>
                </a:lnTo>
                <a:lnTo>
                  <a:pt x="48025" y="784424"/>
                </a:lnTo>
                <a:lnTo>
                  <a:pt x="62558" y="792697"/>
                </a:lnTo>
                <a:lnTo>
                  <a:pt x="65517" y="793379"/>
                </a:lnTo>
                <a:lnTo>
                  <a:pt x="78387" y="800610"/>
                </a:lnTo>
                <a:lnTo>
                  <a:pt x="92456" y="803757"/>
                </a:lnTo>
                <a:lnTo>
                  <a:pt x="106602" y="810560"/>
                </a:lnTo>
                <a:lnTo>
                  <a:pt x="121964" y="813325"/>
                </a:lnTo>
                <a:lnTo>
                  <a:pt x="131937" y="818658"/>
                </a:lnTo>
                <a:lnTo>
                  <a:pt x="172143" y="824127"/>
                </a:lnTo>
                <a:lnTo>
                  <a:pt x="189224" y="829210"/>
                </a:lnTo>
                <a:lnTo>
                  <a:pt x="212985" y="830351"/>
                </a:lnTo>
                <a:lnTo>
                  <a:pt x="216403" y="829395"/>
                </a:lnTo>
                <a:lnTo>
                  <a:pt x="218682" y="827766"/>
                </a:lnTo>
                <a:lnTo>
                  <a:pt x="220201" y="825688"/>
                </a:lnTo>
                <a:lnTo>
                  <a:pt x="227181" y="823379"/>
                </a:lnTo>
                <a:lnTo>
                  <a:pt x="245025" y="821639"/>
                </a:lnTo>
                <a:lnTo>
                  <a:pt x="250450" y="818933"/>
                </a:lnTo>
                <a:lnTo>
                  <a:pt x="257278" y="813852"/>
                </a:lnTo>
                <a:lnTo>
                  <a:pt x="263201" y="812972"/>
                </a:lnTo>
                <a:lnTo>
                  <a:pt x="264763" y="811856"/>
                </a:lnTo>
                <a:lnTo>
                  <a:pt x="265805" y="810120"/>
                </a:lnTo>
                <a:lnTo>
                  <a:pt x="267476" y="804945"/>
                </a:lnTo>
                <a:lnTo>
                  <a:pt x="275540" y="796095"/>
                </a:lnTo>
                <a:lnTo>
                  <a:pt x="276705" y="787172"/>
                </a:lnTo>
                <a:lnTo>
                  <a:pt x="284496" y="778243"/>
                </a:lnTo>
                <a:lnTo>
                  <a:pt x="285376" y="772545"/>
                </a:lnTo>
                <a:lnTo>
                  <a:pt x="285744" y="751479"/>
                </a:lnTo>
                <a:lnTo>
                  <a:pt x="278059" y="742527"/>
                </a:lnTo>
                <a:lnTo>
                  <a:pt x="276926" y="733595"/>
                </a:lnTo>
                <a:lnTo>
                  <a:pt x="276850" y="727897"/>
                </a:lnTo>
                <a:lnTo>
                  <a:pt x="274186" y="722699"/>
                </a:lnTo>
                <a:lnTo>
                  <a:pt x="260309" y="706831"/>
                </a:lnTo>
                <a:lnTo>
                  <a:pt x="259358" y="701115"/>
                </a:lnTo>
                <a:lnTo>
                  <a:pt x="258233" y="699582"/>
                </a:lnTo>
                <a:lnTo>
                  <a:pt x="254336" y="697879"/>
                </a:lnTo>
                <a:lnTo>
                  <a:pt x="252900" y="696432"/>
                </a:lnTo>
                <a:lnTo>
                  <a:pt x="251305" y="692179"/>
                </a:lnTo>
                <a:lnTo>
                  <a:pt x="249887" y="690648"/>
                </a:lnTo>
                <a:lnTo>
                  <a:pt x="245666" y="688947"/>
                </a:lnTo>
                <a:lnTo>
                  <a:pt x="244144" y="687501"/>
                </a:lnTo>
                <a:lnTo>
                  <a:pt x="242452" y="683248"/>
                </a:lnTo>
                <a:lnTo>
                  <a:pt x="241009" y="681718"/>
                </a:lnTo>
                <a:lnTo>
                  <a:pt x="232084" y="677932"/>
                </a:lnTo>
                <a:lnTo>
                  <a:pt x="227832" y="674035"/>
                </a:lnTo>
                <a:lnTo>
                  <a:pt x="188571" y="654449"/>
                </a:lnTo>
                <a:lnTo>
                  <a:pt x="169753" y="652094"/>
                </a:lnTo>
                <a:lnTo>
                  <a:pt x="166746" y="652018"/>
                </a:lnTo>
                <a:lnTo>
                  <a:pt x="164741" y="650976"/>
                </a:lnTo>
                <a:lnTo>
                  <a:pt x="163405" y="649288"/>
                </a:lnTo>
                <a:lnTo>
                  <a:pt x="162514" y="647171"/>
                </a:lnTo>
                <a:lnTo>
                  <a:pt x="160927" y="645760"/>
                </a:lnTo>
                <a:lnTo>
                  <a:pt x="156519" y="644192"/>
                </a:lnTo>
                <a:lnTo>
                  <a:pt x="118813" y="641947"/>
                </a:lnTo>
                <a:lnTo>
                  <a:pt x="107105" y="635870"/>
                </a:lnTo>
                <a:lnTo>
                  <a:pt x="77387" y="634040"/>
                </a:lnTo>
                <a:lnTo>
                  <a:pt x="71434" y="636668"/>
                </a:lnTo>
                <a:lnTo>
                  <a:pt x="65481" y="640151"/>
                </a:lnTo>
                <a:lnTo>
                  <a:pt x="53575" y="642387"/>
                </a:lnTo>
                <a:lnTo>
                  <a:pt x="50599" y="642571"/>
                </a:lnTo>
                <a:lnTo>
                  <a:pt x="44646" y="645420"/>
                </a:lnTo>
                <a:lnTo>
                  <a:pt x="37480" y="650593"/>
                </a:lnTo>
                <a:lnTo>
                  <a:pt x="28935" y="651615"/>
                </a:lnTo>
                <a:lnTo>
                  <a:pt x="23442" y="651755"/>
                </a:lnTo>
                <a:lnTo>
                  <a:pt x="21580" y="652785"/>
                </a:lnTo>
                <a:lnTo>
                  <a:pt x="20339" y="654463"/>
                </a:lnTo>
                <a:lnTo>
                  <a:pt x="17968" y="658974"/>
                </a:lnTo>
                <a:lnTo>
                  <a:pt x="10313" y="668114"/>
                </a:lnTo>
                <a:lnTo>
                  <a:pt x="9338" y="673989"/>
                </a:lnTo>
                <a:lnTo>
                  <a:pt x="8209" y="675545"/>
                </a:lnTo>
                <a:lnTo>
                  <a:pt x="6464" y="676582"/>
                </a:lnTo>
                <a:lnTo>
                  <a:pt x="4308" y="677273"/>
                </a:lnTo>
                <a:lnTo>
                  <a:pt x="2871" y="678727"/>
                </a:lnTo>
                <a:lnTo>
                  <a:pt x="1274" y="682987"/>
                </a:lnTo>
                <a:lnTo>
                  <a:pt x="0" y="709775"/>
                </a:lnTo>
                <a:lnTo>
                  <a:pt x="2644" y="714976"/>
                </a:lnTo>
                <a:lnTo>
                  <a:pt x="6135" y="720595"/>
                </a:lnTo>
                <a:lnTo>
                  <a:pt x="7686" y="726400"/>
                </a:lnTo>
                <a:lnTo>
                  <a:pt x="9092" y="728345"/>
                </a:lnTo>
                <a:lnTo>
                  <a:pt x="11021" y="729641"/>
                </a:lnTo>
                <a:lnTo>
                  <a:pt x="13300" y="730506"/>
                </a:lnTo>
                <a:lnTo>
                  <a:pt x="14819" y="732074"/>
                </a:lnTo>
                <a:lnTo>
                  <a:pt x="18582" y="741227"/>
                </a:lnTo>
                <a:lnTo>
                  <a:pt x="48026" y="771333"/>
                </a:lnTo>
                <a:lnTo>
                  <a:pt x="53755" y="774416"/>
                </a:lnTo>
                <a:lnTo>
                  <a:pt x="65517" y="776395"/>
                </a:lnTo>
                <a:lnTo>
                  <a:pt x="67490" y="777550"/>
                </a:lnTo>
                <a:lnTo>
                  <a:pt x="68805" y="779312"/>
                </a:lnTo>
                <a:lnTo>
                  <a:pt x="69681" y="781479"/>
                </a:lnTo>
                <a:lnTo>
                  <a:pt x="72250" y="782923"/>
                </a:lnTo>
                <a:lnTo>
                  <a:pt x="94666" y="786551"/>
                </a:lnTo>
                <a:lnTo>
                  <a:pt x="107039" y="792830"/>
                </a:lnTo>
                <a:lnTo>
                  <a:pt x="132071" y="797220"/>
                </a:lnTo>
                <a:lnTo>
                  <a:pt x="139064" y="800804"/>
                </a:lnTo>
                <a:lnTo>
                  <a:pt x="149571" y="802822"/>
                </a:lnTo>
                <a:lnTo>
                  <a:pt x="190429" y="803650"/>
                </a:lnTo>
                <a:lnTo>
                  <a:pt x="226320" y="802679"/>
                </a:lnTo>
                <a:lnTo>
                  <a:pt x="243697" y="795983"/>
                </a:lnTo>
                <a:lnTo>
                  <a:pt x="252893" y="795110"/>
                </a:lnTo>
                <a:lnTo>
                  <a:pt x="254915" y="793995"/>
                </a:lnTo>
                <a:lnTo>
                  <a:pt x="256262" y="792260"/>
                </a:lnTo>
                <a:lnTo>
                  <a:pt x="257161" y="790110"/>
                </a:lnTo>
                <a:lnTo>
                  <a:pt x="258752" y="788678"/>
                </a:lnTo>
                <a:lnTo>
                  <a:pt x="268435" y="783733"/>
                </a:lnTo>
                <a:lnTo>
                  <a:pt x="281067" y="772543"/>
                </a:lnTo>
                <a:lnTo>
                  <a:pt x="283667" y="767347"/>
                </a:lnTo>
                <a:lnTo>
                  <a:pt x="285625" y="754770"/>
                </a:lnTo>
                <a:lnTo>
                  <a:pt x="285746" y="728007"/>
                </a:lnTo>
                <a:lnTo>
                  <a:pt x="283101" y="722749"/>
                </a:lnTo>
                <a:lnTo>
                  <a:pt x="279610" y="717104"/>
                </a:lnTo>
                <a:lnTo>
                  <a:pt x="276653" y="708348"/>
                </a:lnTo>
                <a:lnTo>
                  <a:pt x="270926" y="699470"/>
                </a:lnTo>
                <a:lnTo>
                  <a:pt x="269238" y="693529"/>
                </a:lnTo>
                <a:lnTo>
                  <a:pt x="267796" y="691548"/>
                </a:lnTo>
                <a:lnTo>
                  <a:pt x="265842" y="690227"/>
                </a:lnTo>
                <a:lnTo>
                  <a:pt x="261025" y="687768"/>
                </a:lnTo>
                <a:lnTo>
                  <a:pt x="243995" y="673450"/>
                </a:lnTo>
                <a:lnTo>
                  <a:pt x="232153" y="667816"/>
                </a:lnTo>
                <a:lnTo>
                  <a:pt x="217284" y="655584"/>
                </a:lnTo>
                <a:lnTo>
                  <a:pt x="205380" y="649955"/>
                </a:lnTo>
                <a:lnTo>
                  <a:pt x="199427" y="646057"/>
                </a:lnTo>
                <a:lnTo>
                  <a:pt x="164536" y="634916"/>
                </a:lnTo>
                <a:lnTo>
                  <a:pt x="122933" y="634023"/>
                </a:lnTo>
                <a:lnTo>
                  <a:pt x="78748" y="634008"/>
                </a:lnTo>
                <a:lnTo>
                  <a:pt x="72039" y="636653"/>
                </a:lnTo>
                <a:lnTo>
                  <a:pt x="68861" y="638748"/>
                </a:lnTo>
                <a:lnTo>
                  <a:pt x="46561" y="645031"/>
                </a:lnTo>
                <a:lnTo>
                  <a:pt x="33118" y="655257"/>
                </a:lnTo>
                <a:lnTo>
                  <a:pt x="29600" y="660980"/>
                </a:lnTo>
                <a:lnTo>
                  <a:pt x="27045" y="666832"/>
                </a:lnTo>
                <a:lnTo>
                  <a:pt x="21020" y="675704"/>
                </a:lnTo>
                <a:lnTo>
                  <a:pt x="18794" y="684617"/>
                </a:lnTo>
                <a:lnTo>
                  <a:pt x="17893" y="708422"/>
                </a:lnTo>
                <a:lnTo>
                  <a:pt x="20519" y="714375"/>
                </a:lnTo>
                <a:lnTo>
                  <a:pt x="24001" y="720328"/>
                </a:lnTo>
                <a:lnTo>
                  <a:pt x="26953" y="729258"/>
                </a:lnTo>
                <a:lnTo>
                  <a:pt x="39106" y="744140"/>
                </a:lnTo>
                <a:lnTo>
                  <a:pt x="52485" y="753070"/>
                </a:lnTo>
                <a:lnTo>
                  <a:pt x="92381" y="764812"/>
                </a:lnTo>
                <a:lnTo>
                  <a:pt x="133949" y="774837"/>
                </a:lnTo>
                <a:lnTo>
                  <a:pt x="145852" y="774981"/>
                </a:lnTo>
                <a:lnTo>
                  <a:pt x="184875" y="765805"/>
                </a:lnTo>
                <a:lnTo>
                  <a:pt x="193290" y="762038"/>
                </a:lnTo>
                <a:lnTo>
                  <a:pt x="208192" y="758924"/>
                </a:lnTo>
                <a:lnTo>
                  <a:pt x="215890" y="754680"/>
                </a:lnTo>
                <a:lnTo>
                  <a:pt x="219973" y="749486"/>
                </a:lnTo>
                <a:lnTo>
                  <a:pt x="222780" y="743870"/>
                </a:lnTo>
                <a:lnTo>
                  <a:pt x="228946" y="735131"/>
                </a:lnTo>
                <a:lnTo>
                  <a:pt x="231214" y="726257"/>
                </a:lnTo>
                <a:lnTo>
                  <a:pt x="232043" y="711395"/>
                </a:lnTo>
                <a:lnTo>
                  <a:pt x="226822" y="702798"/>
                </a:lnTo>
                <a:lnTo>
                  <a:pt x="207836" y="682460"/>
                </a:lnTo>
                <a:lnTo>
                  <a:pt x="193430" y="673940"/>
                </a:lnTo>
                <a:lnTo>
                  <a:pt x="154370" y="662202"/>
                </a:lnTo>
                <a:lnTo>
                  <a:pt x="124748" y="662067"/>
                </a:lnTo>
                <a:lnTo>
                  <a:pt x="80419" y="669916"/>
                </a:lnTo>
                <a:lnTo>
                  <a:pt x="35893" y="687771"/>
                </a:lnTo>
                <a:lnTo>
                  <a:pt x="16679" y="699528"/>
                </a:lnTo>
                <a:lnTo>
                  <a:pt x="6483" y="713173"/>
                </a:lnTo>
                <a:lnTo>
                  <a:pt x="1919" y="725043"/>
                </a:lnTo>
                <a:lnTo>
                  <a:pt x="567" y="734844"/>
                </a:lnTo>
                <a:lnTo>
                  <a:pt x="2896" y="741001"/>
                </a:lnTo>
                <a:lnTo>
                  <a:pt x="12476" y="753038"/>
                </a:lnTo>
                <a:lnTo>
                  <a:pt x="18111" y="756363"/>
                </a:lnTo>
                <a:lnTo>
                  <a:pt x="55877" y="766556"/>
                </a:lnTo>
                <a:lnTo>
                  <a:pt x="98527" y="767769"/>
                </a:lnTo>
                <a:lnTo>
                  <a:pt x="142912" y="766936"/>
                </a:lnTo>
                <a:lnTo>
                  <a:pt x="182785" y="760261"/>
                </a:lnTo>
                <a:lnTo>
                  <a:pt x="201882" y="754650"/>
                </a:lnTo>
                <a:lnTo>
                  <a:pt x="237925" y="733962"/>
                </a:lnTo>
                <a:lnTo>
                  <a:pt x="238983" y="732394"/>
                </a:lnTo>
                <a:lnTo>
                  <a:pt x="240472" y="725447"/>
                </a:lnTo>
                <a:lnTo>
                  <a:pt x="240820" y="719957"/>
                </a:lnTo>
                <a:lnTo>
                  <a:pt x="238329" y="714210"/>
                </a:lnTo>
                <a:lnTo>
                  <a:pt x="228645" y="702436"/>
                </a:lnTo>
                <a:lnTo>
                  <a:pt x="205879" y="693529"/>
                </a:lnTo>
                <a:lnTo>
                  <a:pt x="169258" y="689347"/>
                </a:lnTo>
                <a:lnTo>
                  <a:pt x="126988" y="692848"/>
                </a:lnTo>
                <a:lnTo>
                  <a:pt x="90640" y="702920"/>
                </a:lnTo>
                <a:lnTo>
                  <a:pt x="72876" y="714464"/>
                </a:lnTo>
                <a:lnTo>
                  <a:pt x="64554" y="721558"/>
                </a:lnTo>
                <a:lnTo>
                  <a:pt x="63416" y="725174"/>
                </a:lnTo>
                <a:lnTo>
                  <a:pt x="63112" y="727527"/>
                </a:lnTo>
                <a:lnTo>
                  <a:pt x="65421" y="732788"/>
                </a:lnTo>
                <a:lnTo>
                  <a:pt x="67425" y="735580"/>
                </a:lnTo>
                <a:lnTo>
                  <a:pt x="72299" y="738682"/>
                </a:lnTo>
                <a:lnTo>
                  <a:pt x="77772" y="741053"/>
                </a:lnTo>
                <a:lnTo>
                  <a:pt x="83512" y="745414"/>
                </a:lnTo>
                <a:lnTo>
                  <a:pt x="92016" y="748014"/>
                </a:lnTo>
                <a:lnTo>
                  <a:pt x="132320" y="749911"/>
                </a:lnTo>
                <a:lnTo>
                  <a:pt x="172165" y="747432"/>
                </a:lnTo>
                <a:lnTo>
                  <a:pt x="211100" y="739068"/>
                </a:lnTo>
                <a:lnTo>
                  <a:pt x="230217" y="724945"/>
                </a:lnTo>
                <a:lnTo>
                  <a:pt x="231302" y="721388"/>
                </a:lnTo>
                <a:lnTo>
                  <a:pt x="231998" y="711020"/>
                </a:lnTo>
                <a:lnTo>
                  <a:pt x="229447" y="705277"/>
                </a:lnTo>
                <a:lnTo>
                  <a:pt x="227378" y="702356"/>
                </a:lnTo>
                <a:lnTo>
                  <a:pt x="222433" y="699111"/>
                </a:lnTo>
                <a:lnTo>
                  <a:pt x="182239" y="688979"/>
                </a:lnTo>
                <a:lnTo>
                  <a:pt x="141167" y="687708"/>
                </a:lnTo>
                <a:lnTo>
                  <a:pt x="120319" y="692363"/>
                </a:lnTo>
                <a:lnTo>
                  <a:pt x="89460" y="703036"/>
                </a:lnTo>
                <a:lnTo>
                  <a:pt x="78454" y="705367"/>
                </a:lnTo>
                <a:lnTo>
                  <a:pt x="66679" y="712257"/>
                </a:lnTo>
                <a:lnTo>
                  <a:pt x="60061" y="717733"/>
                </a:lnTo>
                <a:lnTo>
                  <a:pt x="56458" y="723474"/>
                </a:lnTo>
                <a:lnTo>
                  <a:pt x="54145" y="730504"/>
                </a:lnTo>
                <a:lnTo>
                  <a:pt x="54947" y="731080"/>
                </a:lnTo>
                <a:lnTo>
                  <a:pt x="60817" y="732885"/>
                </a:lnTo>
                <a:lnTo>
                  <a:pt x="66054" y="736823"/>
                </a:lnTo>
                <a:lnTo>
                  <a:pt x="74335" y="739235"/>
                </a:lnTo>
                <a:lnTo>
                  <a:pt x="118017" y="741051"/>
                </a:lnTo>
                <a:lnTo>
                  <a:pt x="145055" y="740149"/>
                </a:lnTo>
                <a:lnTo>
                  <a:pt x="187474" y="730139"/>
                </a:lnTo>
                <a:lnTo>
                  <a:pt x="209159" y="723212"/>
                </a:lnTo>
                <a:lnTo>
                  <a:pt x="210876" y="721259"/>
                </a:lnTo>
                <a:lnTo>
                  <a:pt x="212783" y="716442"/>
                </a:lnTo>
                <a:lnTo>
                  <a:pt x="214109" y="707089"/>
                </a:lnTo>
                <a:lnTo>
                  <a:pt x="213183" y="706541"/>
                </a:lnTo>
                <a:lnTo>
                  <a:pt x="209510" y="705932"/>
                </a:lnTo>
                <a:lnTo>
                  <a:pt x="198074" y="699404"/>
                </a:lnTo>
                <a:lnTo>
                  <a:pt x="188573" y="697799"/>
                </a:lnTo>
                <a:lnTo>
                  <a:pt x="180382" y="699732"/>
                </a:lnTo>
                <a:lnTo>
                  <a:pt x="172442" y="702906"/>
                </a:lnTo>
                <a:lnTo>
                  <a:pt x="129335" y="705296"/>
                </a:lnTo>
                <a:lnTo>
                  <a:pt x="119988" y="706371"/>
                </a:lnTo>
                <a:lnTo>
                  <a:pt x="104562" y="712555"/>
                </a:lnTo>
                <a:lnTo>
                  <a:pt x="89958" y="720887"/>
                </a:lnTo>
                <a:lnTo>
                  <a:pt x="86760" y="721693"/>
                </a:lnTo>
                <a:lnTo>
                  <a:pt x="84628" y="723222"/>
                </a:lnTo>
                <a:lnTo>
                  <a:pt x="83207" y="725234"/>
                </a:lnTo>
                <a:lnTo>
                  <a:pt x="82259" y="727568"/>
                </a:lnTo>
                <a:lnTo>
                  <a:pt x="82620" y="729123"/>
                </a:lnTo>
                <a:lnTo>
                  <a:pt x="83852" y="730160"/>
                </a:lnTo>
                <a:lnTo>
                  <a:pt x="87868" y="732305"/>
                </a:lnTo>
                <a:lnTo>
                  <a:pt x="95706" y="738098"/>
                </a:lnTo>
                <a:lnTo>
                  <a:pt x="125824" y="748053"/>
                </a:lnTo>
                <a:lnTo>
                  <a:pt x="143112" y="752135"/>
                </a:lnTo>
                <a:lnTo>
                  <a:pt x="160803" y="756982"/>
                </a:lnTo>
                <a:lnTo>
                  <a:pt x="203524" y="758844"/>
                </a:lnTo>
                <a:lnTo>
                  <a:pt x="215469" y="759936"/>
                </a:lnTo>
                <a:lnTo>
                  <a:pt x="233868" y="766076"/>
                </a:lnTo>
                <a:lnTo>
                  <a:pt x="255029" y="768698"/>
                </a:lnTo>
                <a:lnTo>
                  <a:pt x="265999" y="775609"/>
                </a:lnTo>
                <a:lnTo>
                  <a:pt x="276817" y="776883"/>
                </a:lnTo>
                <a:lnTo>
                  <a:pt x="281558" y="772142"/>
                </a:lnTo>
                <a:lnTo>
                  <a:pt x="283885" y="764523"/>
                </a:lnTo>
                <a:lnTo>
                  <a:pt x="285726" y="720208"/>
                </a:lnTo>
                <a:lnTo>
                  <a:pt x="286737" y="692614"/>
                </a:lnTo>
                <a:lnTo>
                  <a:pt x="293849" y="657739"/>
                </a:lnTo>
                <a:lnTo>
                  <a:pt x="300741" y="614965"/>
                </a:lnTo>
                <a:lnTo>
                  <a:pt x="303229" y="571344"/>
                </a:lnTo>
                <a:lnTo>
                  <a:pt x="303557" y="526831"/>
                </a:lnTo>
                <a:lnTo>
                  <a:pt x="303597" y="491129"/>
                </a:lnTo>
                <a:lnTo>
                  <a:pt x="303605" y="449276"/>
                </a:lnTo>
                <a:lnTo>
                  <a:pt x="303606" y="408671"/>
                </a:lnTo>
                <a:lnTo>
                  <a:pt x="303606" y="374426"/>
                </a:lnTo>
                <a:lnTo>
                  <a:pt x="303607" y="332040"/>
                </a:lnTo>
                <a:lnTo>
                  <a:pt x="297470" y="287874"/>
                </a:lnTo>
                <a:lnTo>
                  <a:pt x="295229" y="243579"/>
                </a:lnTo>
                <a:lnTo>
                  <a:pt x="290045" y="201132"/>
                </a:lnTo>
                <a:lnTo>
                  <a:pt x="286596" y="161658"/>
                </a:lnTo>
                <a:lnTo>
                  <a:pt x="285915" y="125198"/>
                </a:lnTo>
                <a:lnTo>
                  <a:pt x="284777" y="87520"/>
                </a:lnTo>
                <a:lnTo>
                  <a:pt x="277647" y="45562"/>
                </a:lnTo>
                <a:lnTo>
                  <a:pt x="276850" y="7462"/>
                </a:lnTo>
                <a:lnTo>
                  <a:pt x="275847" y="4975"/>
                </a:lnTo>
                <a:lnTo>
                  <a:pt x="274186" y="3316"/>
                </a:lnTo>
                <a:lnTo>
                  <a:pt x="267888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8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8" grpId="0" animBg="1"/>
      <p:bldP spid="68619" grpId="0" animBg="1"/>
      <p:bldP spid="68620" grpId="0" animBg="1"/>
      <p:bldP spid="68621" grpId="0" animBg="1"/>
      <p:bldP spid="68622" grpId="0" animBg="1"/>
      <p:bldP spid="68623" grpId="0" animBg="1"/>
      <p:bldP spid="68624" grpId="0" animBg="1"/>
      <p:bldP spid="68625" grpId="0" animBg="1"/>
      <p:bldP spid="68632" grpId="0"/>
      <p:bldP spid="68633" grpId="0"/>
      <p:bldP spid="68634" grpId="0"/>
      <p:bldP spid="68639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dolmetsch.com/trebleclefsymbol.gif"/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228600" y="2714625"/>
            <a:ext cx="7493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390687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Notes Around Lines</a:t>
            </a: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304800" y="286385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304800" y="309245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304800" y="332105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304800" y="354965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304800" y="377825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304800" y="286385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2" name="Oval 10"/>
          <p:cNvSpPr>
            <a:spLocks noChangeArrowheads="1"/>
          </p:cNvSpPr>
          <p:nvPr/>
        </p:nvSpPr>
        <p:spPr bwMode="auto">
          <a:xfrm>
            <a:off x="2246313" y="3625850"/>
            <a:ext cx="3048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3" name="Line 11"/>
          <p:cNvSpPr>
            <a:spLocks noChangeShapeType="1"/>
          </p:cNvSpPr>
          <p:nvPr/>
        </p:nvSpPr>
        <p:spPr bwMode="auto">
          <a:xfrm flipV="1">
            <a:off x="2551113" y="3016250"/>
            <a:ext cx="1587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4" name="Oval 12"/>
          <p:cNvSpPr>
            <a:spLocks noChangeArrowheads="1"/>
          </p:cNvSpPr>
          <p:nvPr/>
        </p:nvSpPr>
        <p:spPr bwMode="auto">
          <a:xfrm>
            <a:off x="3352800" y="3397250"/>
            <a:ext cx="3048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5" name="Line 13"/>
          <p:cNvSpPr>
            <a:spLocks noChangeShapeType="1"/>
          </p:cNvSpPr>
          <p:nvPr/>
        </p:nvSpPr>
        <p:spPr bwMode="auto">
          <a:xfrm flipV="1">
            <a:off x="3657600" y="2787650"/>
            <a:ext cx="1588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6" name="Oval 14"/>
          <p:cNvSpPr>
            <a:spLocks noChangeArrowheads="1"/>
          </p:cNvSpPr>
          <p:nvPr/>
        </p:nvSpPr>
        <p:spPr bwMode="auto">
          <a:xfrm>
            <a:off x="4522788" y="3168650"/>
            <a:ext cx="3048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7" name="Line 15"/>
          <p:cNvSpPr>
            <a:spLocks noChangeShapeType="1"/>
          </p:cNvSpPr>
          <p:nvPr/>
        </p:nvSpPr>
        <p:spPr bwMode="auto">
          <a:xfrm flipV="1">
            <a:off x="4554538" y="3244850"/>
            <a:ext cx="1587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8" name="Oval 16"/>
          <p:cNvSpPr>
            <a:spLocks noChangeArrowheads="1"/>
          </p:cNvSpPr>
          <p:nvPr/>
        </p:nvSpPr>
        <p:spPr bwMode="auto">
          <a:xfrm>
            <a:off x="5703888" y="2940050"/>
            <a:ext cx="3048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9" name="Line 17"/>
          <p:cNvSpPr>
            <a:spLocks noChangeShapeType="1"/>
          </p:cNvSpPr>
          <p:nvPr/>
        </p:nvSpPr>
        <p:spPr bwMode="auto">
          <a:xfrm flipV="1">
            <a:off x="5721350" y="3016250"/>
            <a:ext cx="1588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50" name="Text Box 18"/>
          <p:cNvSpPr txBox="1">
            <a:spLocks noChangeArrowheads="1"/>
          </p:cNvSpPr>
          <p:nvPr/>
        </p:nvSpPr>
        <p:spPr bwMode="auto">
          <a:xfrm>
            <a:off x="2155825" y="4006850"/>
            <a:ext cx="48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00CC"/>
                </a:solidFill>
              </a:rPr>
              <a:t>E</a:t>
            </a:r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69651" name="Text Box 19"/>
          <p:cNvSpPr txBox="1">
            <a:spLocks noChangeArrowheads="1"/>
          </p:cNvSpPr>
          <p:nvPr/>
        </p:nvSpPr>
        <p:spPr bwMode="auto">
          <a:xfrm>
            <a:off x="3124200" y="3975100"/>
            <a:ext cx="60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 </a:t>
            </a:r>
            <a:r>
              <a:rPr lang="en-US" sz="3600">
                <a:solidFill>
                  <a:srgbClr val="0000CC"/>
                </a:solidFill>
              </a:rPr>
              <a:t>G</a:t>
            </a:r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69652" name="Text Box 20"/>
          <p:cNvSpPr txBox="1">
            <a:spLocks noChangeArrowheads="1"/>
          </p:cNvSpPr>
          <p:nvPr/>
        </p:nvSpPr>
        <p:spPr bwMode="auto">
          <a:xfrm>
            <a:off x="4343400" y="3975100"/>
            <a:ext cx="48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00CC"/>
                </a:solidFill>
              </a:rPr>
              <a:t>B</a:t>
            </a:r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69653" name="Text Box 21"/>
          <p:cNvSpPr txBox="1">
            <a:spLocks noChangeArrowheads="1"/>
          </p:cNvSpPr>
          <p:nvPr/>
        </p:nvSpPr>
        <p:spPr bwMode="auto">
          <a:xfrm>
            <a:off x="5553075" y="3975100"/>
            <a:ext cx="514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00CC"/>
                </a:solidFill>
              </a:rPr>
              <a:t>D</a:t>
            </a:r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69654" name="Oval 22"/>
          <p:cNvSpPr>
            <a:spLocks noChangeArrowheads="1"/>
          </p:cNvSpPr>
          <p:nvPr/>
        </p:nvSpPr>
        <p:spPr bwMode="auto">
          <a:xfrm>
            <a:off x="6899275" y="2787650"/>
            <a:ext cx="3048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55" name="Line 23"/>
          <p:cNvSpPr>
            <a:spLocks noChangeShapeType="1"/>
          </p:cNvSpPr>
          <p:nvPr/>
        </p:nvSpPr>
        <p:spPr bwMode="auto">
          <a:xfrm flipV="1">
            <a:off x="6916738" y="2863850"/>
            <a:ext cx="1587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56" name="Text Box 24"/>
          <p:cNvSpPr txBox="1">
            <a:spLocks noChangeArrowheads="1"/>
          </p:cNvSpPr>
          <p:nvPr/>
        </p:nvSpPr>
        <p:spPr bwMode="auto">
          <a:xfrm>
            <a:off x="6705600" y="3975100"/>
            <a:ext cx="46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00CC"/>
                </a:solidFill>
              </a:rPr>
              <a:t>F</a:t>
            </a:r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8217" name="Line 25"/>
          <p:cNvSpPr>
            <a:spLocks noChangeShapeType="1"/>
          </p:cNvSpPr>
          <p:nvPr/>
        </p:nvSpPr>
        <p:spPr bwMode="auto">
          <a:xfrm>
            <a:off x="8915400" y="286385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58" name="Rectangle 26"/>
          <p:cNvSpPr>
            <a:spLocks noChangeArrowheads="1"/>
          </p:cNvSpPr>
          <p:nvPr/>
        </p:nvSpPr>
        <p:spPr bwMode="auto">
          <a:xfrm>
            <a:off x="2209800" y="5257800"/>
            <a:ext cx="5313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CC"/>
                </a:solidFill>
              </a:rPr>
              <a:t>Remember:  </a:t>
            </a:r>
            <a:r>
              <a:rPr lang="en-US" sz="2400" b="1">
                <a:solidFill>
                  <a:srgbClr val="33CC33"/>
                </a:solidFill>
              </a:rPr>
              <a:t>Fine</a:t>
            </a:r>
            <a:r>
              <a:rPr lang="en-US" sz="2400" b="1">
                <a:solidFill>
                  <a:srgbClr val="0000CC"/>
                </a:solidFill>
              </a:rPr>
              <a:t> rhymes with </a:t>
            </a:r>
            <a:r>
              <a:rPr lang="en-US" sz="2400" b="1">
                <a:solidFill>
                  <a:srgbClr val="33CC33"/>
                </a:solidFill>
              </a:rPr>
              <a:t>Line</a:t>
            </a:r>
            <a:r>
              <a:rPr lang="en-US" sz="2400" b="1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69668" name="Rectangle 36"/>
          <p:cNvSpPr>
            <a:spLocks noChangeArrowheads="1"/>
          </p:cNvSpPr>
          <p:nvPr/>
        </p:nvSpPr>
        <p:spPr bwMode="auto">
          <a:xfrm>
            <a:off x="2460625" y="4159250"/>
            <a:ext cx="663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very</a:t>
            </a:r>
          </a:p>
        </p:txBody>
      </p:sp>
      <p:sp>
        <p:nvSpPr>
          <p:cNvPr id="69669" name="Rectangle 37"/>
          <p:cNvSpPr>
            <a:spLocks noChangeArrowheads="1"/>
          </p:cNvSpPr>
          <p:nvPr/>
        </p:nvSpPr>
        <p:spPr bwMode="auto">
          <a:xfrm>
            <a:off x="3581400" y="4159250"/>
            <a:ext cx="608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ood</a:t>
            </a:r>
          </a:p>
        </p:txBody>
      </p:sp>
      <p:sp>
        <p:nvSpPr>
          <p:cNvPr id="69670" name="Rectangle 38"/>
          <p:cNvSpPr>
            <a:spLocks noChangeArrowheads="1"/>
          </p:cNvSpPr>
          <p:nvPr/>
        </p:nvSpPr>
        <p:spPr bwMode="auto">
          <a:xfrm>
            <a:off x="4652963" y="4143375"/>
            <a:ext cx="452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oy</a:t>
            </a:r>
          </a:p>
        </p:txBody>
      </p:sp>
      <p:sp>
        <p:nvSpPr>
          <p:cNvPr id="69671" name="Rectangle 39"/>
          <p:cNvSpPr>
            <a:spLocks noChangeArrowheads="1"/>
          </p:cNvSpPr>
          <p:nvPr/>
        </p:nvSpPr>
        <p:spPr bwMode="auto">
          <a:xfrm>
            <a:off x="5867400" y="4159250"/>
            <a:ext cx="593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oes</a:t>
            </a:r>
          </a:p>
        </p:txBody>
      </p:sp>
      <p:sp>
        <p:nvSpPr>
          <p:cNvPr id="69672" name="Rectangle 40"/>
          <p:cNvSpPr>
            <a:spLocks noChangeArrowheads="1"/>
          </p:cNvSpPr>
          <p:nvPr/>
        </p:nvSpPr>
        <p:spPr bwMode="auto">
          <a:xfrm>
            <a:off x="7010400" y="415925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ine</a:t>
            </a:r>
          </a:p>
        </p:txBody>
      </p:sp>
      <p:sp>
        <p:nvSpPr>
          <p:cNvPr id="8224" name="Line 46"/>
          <p:cNvSpPr>
            <a:spLocks noChangeShapeType="1"/>
          </p:cNvSpPr>
          <p:nvPr/>
        </p:nvSpPr>
        <p:spPr bwMode="auto">
          <a:xfrm>
            <a:off x="304800" y="2867025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5" name="Text Box 47"/>
          <p:cNvSpPr txBox="1">
            <a:spLocks noChangeArrowheads="1"/>
          </p:cNvSpPr>
          <p:nvPr/>
        </p:nvSpPr>
        <p:spPr bwMode="auto">
          <a:xfrm>
            <a:off x="365125" y="1906588"/>
            <a:ext cx="1174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treble clef</a:t>
            </a:r>
          </a:p>
        </p:txBody>
      </p:sp>
      <p:sp>
        <p:nvSpPr>
          <p:cNvPr id="8226" name="AutoShape 48"/>
          <p:cNvSpPr>
            <a:spLocks noChangeArrowheads="1"/>
          </p:cNvSpPr>
          <p:nvPr/>
        </p:nvSpPr>
        <p:spPr bwMode="auto">
          <a:xfrm>
            <a:off x="457200" y="2273300"/>
            <a:ext cx="304800" cy="45720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8227" name="Text Box 49"/>
          <p:cNvSpPr txBox="1">
            <a:spLocks noChangeArrowheads="1"/>
          </p:cNvSpPr>
          <p:nvPr/>
        </p:nvSpPr>
        <p:spPr bwMode="auto">
          <a:xfrm>
            <a:off x="8077200" y="1906588"/>
            <a:ext cx="615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staff</a:t>
            </a:r>
          </a:p>
        </p:txBody>
      </p:sp>
      <p:sp>
        <p:nvSpPr>
          <p:cNvPr id="8228" name="AutoShape 50"/>
          <p:cNvSpPr>
            <a:spLocks noChangeArrowheads="1"/>
          </p:cNvSpPr>
          <p:nvPr/>
        </p:nvSpPr>
        <p:spPr bwMode="auto">
          <a:xfrm>
            <a:off x="8229600" y="2273300"/>
            <a:ext cx="304800" cy="45720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7" name="Horizontal Scroll 36"/>
          <p:cNvSpPr/>
          <p:nvPr/>
        </p:nvSpPr>
        <p:spPr>
          <a:xfrm rot="20605825">
            <a:off x="296401" y="463408"/>
            <a:ext cx="1410852" cy="1033272"/>
          </a:xfrm>
          <a:prstGeom prst="horizontalScroll">
            <a:avLst/>
          </a:prstGeom>
          <a:solidFill>
            <a:srgbClr val="D6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Review</a:t>
            </a:r>
            <a:endParaRPr lang="en-US" sz="2000" b="1" dirty="0"/>
          </a:p>
        </p:txBody>
      </p:sp>
      <p:sp>
        <p:nvSpPr>
          <p:cNvPr id="2" name="SMARTInkShape-4"/>
          <p:cNvSpPr/>
          <p:nvPr>
            <p:custDataLst>
              <p:tags r:id="rId1"/>
            </p:custDataLst>
          </p:nvPr>
        </p:nvSpPr>
        <p:spPr>
          <a:xfrm>
            <a:off x="1071563" y="4098727"/>
            <a:ext cx="687586" cy="26790"/>
          </a:xfrm>
          <a:custGeom>
            <a:avLst/>
            <a:gdLst/>
            <a:ahLst/>
            <a:cxnLst/>
            <a:rect l="0" t="0" r="0" b="0"/>
            <a:pathLst>
              <a:path w="687586" h="26790">
                <a:moveTo>
                  <a:pt x="0" y="0"/>
                </a:moveTo>
                <a:lnTo>
                  <a:pt x="0" y="0"/>
                </a:lnTo>
                <a:lnTo>
                  <a:pt x="41940" y="0"/>
                </a:lnTo>
                <a:lnTo>
                  <a:pt x="86077" y="0"/>
                </a:lnTo>
                <a:lnTo>
                  <a:pt x="127105" y="0"/>
                </a:lnTo>
                <a:lnTo>
                  <a:pt x="171280" y="0"/>
                </a:lnTo>
                <a:lnTo>
                  <a:pt x="212696" y="0"/>
                </a:lnTo>
                <a:lnTo>
                  <a:pt x="257261" y="0"/>
                </a:lnTo>
                <a:lnTo>
                  <a:pt x="279056" y="992"/>
                </a:lnTo>
                <a:lnTo>
                  <a:pt x="296591" y="7067"/>
                </a:lnTo>
                <a:lnTo>
                  <a:pt x="339929" y="8881"/>
                </a:lnTo>
                <a:lnTo>
                  <a:pt x="384543" y="8928"/>
                </a:lnTo>
                <a:lnTo>
                  <a:pt x="396134" y="9921"/>
                </a:lnTo>
                <a:lnTo>
                  <a:pt x="430501" y="17307"/>
                </a:lnTo>
                <a:lnTo>
                  <a:pt x="470186" y="17837"/>
                </a:lnTo>
                <a:lnTo>
                  <a:pt x="510316" y="17858"/>
                </a:lnTo>
                <a:lnTo>
                  <a:pt x="552017" y="17859"/>
                </a:lnTo>
                <a:lnTo>
                  <a:pt x="573751" y="18851"/>
                </a:lnTo>
                <a:lnTo>
                  <a:pt x="591848" y="25548"/>
                </a:lnTo>
                <a:lnTo>
                  <a:pt x="635922" y="26767"/>
                </a:lnTo>
                <a:lnTo>
                  <a:pt x="679316" y="26789"/>
                </a:lnTo>
                <a:lnTo>
                  <a:pt x="687585" y="2678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SMARTInkShape-Group4"/>
          <p:cNvGrpSpPr/>
          <p:nvPr/>
        </p:nvGrpSpPr>
        <p:grpSpPr>
          <a:xfrm>
            <a:off x="1330534" y="3375422"/>
            <a:ext cx="366108" cy="1401962"/>
            <a:chOff x="1330534" y="3375422"/>
            <a:chExt cx="366108" cy="1401962"/>
          </a:xfrm>
        </p:grpSpPr>
        <p:sp>
          <p:nvSpPr>
            <p:cNvPr id="3" name="SMARTInkShape-5"/>
            <p:cNvSpPr/>
            <p:nvPr>
              <p:custDataLst>
                <p:tags r:id="rId2"/>
              </p:custDataLst>
            </p:nvPr>
          </p:nvSpPr>
          <p:spPr>
            <a:xfrm>
              <a:off x="1330534" y="3375422"/>
              <a:ext cx="326655" cy="829177"/>
            </a:xfrm>
            <a:custGeom>
              <a:avLst/>
              <a:gdLst/>
              <a:ahLst/>
              <a:cxnLst/>
              <a:rect l="0" t="0" r="0" b="0"/>
              <a:pathLst>
                <a:path w="326655" h="829177">
                  <a:moveTo>
                    <a:pt x="196443" y="651867"/>
                  </a:moveTo>
                  <a:lnTo>
                    <a:pt x="196443" y="651867"/>
                  </a:lnTo>
                  <a:lnTo>
                    <a:pt x="196443" y="638229"/>
                  </a:lnTo>
                  <a:lnTo>
                    <a:pt x="195450" y="636822"/>
                  </a:lnTo>
                  <a:lnTo>
                    <a:pt x="193797" y="635884"/>
                  </a:lnTo>
                  <a:lnTo>
                    <a:pt x="184014" y="634378"/>
                  </a:lnTo>
                  <a:lnTo>
                    <a:pt x="166631" y="634040"/>
                  </a:lnTo>
                  <a:lnTo>
                    <a:pt x="160703" y="631376"/>
                  </a:lnTo>
                  <a:lnTo>
                    <a:pt x="154762" y="627877"/>
                  </a:lnTo>
                  <a:lnTo>
                    <a:pt x="142863" y="625631"/>
                  </a:lnTo>
                  <a:lnTo>
                    <a:pt x="104537" y="625088"/>
                  </a:lnTo>
                  <a:lnTo>
                    <a:pt x="65725" y="634755"/>
                  </a:lnTo>
                  <a:lnTo>
                    <a:pt x="53617" y="641027"/>
                  </a:lnTo>
                  <a:lnTo>
                    <a:pt x="50624" y="641664"/>
                  </a:lnTo>
                  <a:lnTo>
                    <a:pt x="41671" y="647301"/>
                  </a:lnTo>
                  <a:lnTo>
                    <a:pt x="20826" y="665839"/>
                  </a:lnTo>
                  <a:lnTo>
                    <a:pt x="14873" y="667999"/>
                  </a:lnTo>
                  <a:lnTo>
                    <a:pt x="12888" y="670559"/>
                  </a:lnTo>
                  <a:lnTo>
                    <a:pt x="7057" y="686280"/>
                  </a:lnTo>
                  <a:lnTo>
                    <a:pt x="3131" y="692959"/>
                  </a:lnTo>
                  <a:lnTo>
                    <a:pt x="610" y="705331"/>
                  </a:lnTo>
                  <a:lnTo>
                    <a:pt x="0" y="739949"/>
                  </a:lnTo>
                  <a:lnTo>
                    <a:pt x="2640" y="748231"/>
                  </a:lnTo>
                  <a:lnTo>
                    <a:pt x="15221" y="764731"/>
                  </a:lnTo>
                  <a:lnTo>
                    <a:pt x="42663" y="791759"/>
                  </a:lnTo>
                  <a:lnTo>
                    <a:pt x="56731" y="799701"/>
                  </a:lnTo>
                  <a:lnTo>
                    <a:pt x="67624" y="803487"/>
                  </a:lnTo>
                  <a:lnTo>
                    <a:pt x="92374" y="817807"/>
                  </a:lnTo>
                  <a:lnTo>
                    <a:pt x="104312" y="820428"/>
                  </a:lnTo>
                  <a:lnTo>
                    <a:pt x="119976" y="822197"/>
                  </a:lnTo>
                  <a:lnTo>
                    <a:pt x="148939" y="829176"/>
                  </a:lnTo>
                  <a:lnTo>
                    <a:pt x="158132" y="827244"/>
                  </a:lnTo>
                  <a:lnTo>
                    <a:pt x="166517" y="824071"/>
                  </a:lnTo>
                  <a:lnTo>
                    <a:pt x="181402" y="821291"/>
                  </a:lnTo>
                  <a:lnTo>
                    <a:pt x="193530" y="815617"/>
                  </a:lnTo>
                  <a:lnTo>
                    <a:pt x="208257" y="812503"/>
                  </a:lnTo>
                  <a:lnTo>
                    <a:pt x="242707" y="791645"/>
                  </a:lnTo>
                  <a:lnTo>
                    <a:pt x="252594" y="782800"/>
                  </a:lnTo>
                  <a:lnTo>
                    <a:pt x="256125" y="776867"/>
                  </a:lnTo>
                  <a:lnTo>
                    <a:pt x="267255" y="741715"/>
                  </a:lnTo>
                  <a:lnTo>
                    <a:pt x="267463" y="738555"/>
                  </a:lnTo>
                  <a:lnTo>
                    <a:pt x="258196" y="699744"/>
                  </a:lnTo>
                  <a:lnTo>
                    <a:pt x="232097" y="661353"/>
                  </a:lnTo>
                  <a:lnTo>
                    <a:pt x="225187" y="655091"/>
                  </a:lnTo>
                  <a:lnTo>
                    <a:pt x="211133" y="646979"/>
                  </a:lnTo>
                  <a:lnTo>
                    <a:pt x="167608" y="631984"/>
                  </a:lnTo>
                  <a:lnTo>
                    <a:pt x="156838" y="628147"/>
                  </a:lnTo>
                  <a:lnTo>
                    <a:pt x="127862" y="625482"/>
                  </a:lnTo>
                  <a:lnTo>
                    <a:pt x="87295" y="634196"/>
                  </a:lnTo>
                  <a:lnTo>
                    <a:pt x="55661" y="652052"/>
                  </a:lnTo>
                  <a:lnTo>
                    <a:pt x="21735" y="676679"/>
                  </a:lnTo>
                  <a:lnTo>
                    <a:pt x="13157" y="690748"/>
                  </a:lnTo>
                  <a:lnTo>
                    <a:pt x="9756" y="704894"/>
                  </a:lnTo>
                  <a:lnTo>
                    <a:pt x="8968" y="733937"/>
                  </a:lnTo>
                  <a:lnTo>
                    <a:pt x="10936" y="737338"/>
                  </a:lnTo>
                  <a:lnTo>
                    <a:pt x="38473" y="769655"/>
                  </a:lnTo>
                  <a:lnTo>
                    <a:pt x="47190" y="773670"/>
                  </a:lnTo>
                  <a:lnTo>
                    <a:pt x="86459" y="784383"/>
                  </a:lnTo>
                  <a:lnTo>
                    <a:pt x="129730" y="785687"/>
                  </a:lnTo>
                  <a:lnTo>
                    <a:pt x="154528" y="784795"/>
                  </a:lnTo>
                  <a:lnTo>
                    <a:pt x="196428" y="767720"/>
                  </a:lnTo>
                  <a:lnTo>
                    <a:pt x="238996" y="741158"/>
                  </a:lnTo>
                  <a:lnTo>
                    <a:pt x="242671" y="738183"/>
                  </a:lnTo>
                  <a:lnTo>
                    <a:pt x="246754" y="729587"/>
                  </a:lnTo>
                  <a:lnTo>
                    <a:pt x="249561" y="720144"/>
                  </a:lnTo>
                  <a:lnTo>
                    <a:pt x="256802" y="705997"/>
                  </a:lnTo>
                  <a:lnTo>
                    <a:pt x="257518" y="702836"/>
                  </a:lnTo>
                  <a:lnTo>
                    <a:pt x="257003" y="699737"/>
                  </a:lnTo>
                  <a:lnTo>
                    <a:pt x="252531" y="689643"/>
                  </a:lnTo>
                  <a:lnTo>
                    <a:pt x="249772" y="675518"/>
                  </a:lnTo>
                  <a:lnTo>
                    <a:pt x="245611" y="668001"/>
                  </a:lnTo>
                  <a:lnTo>
                    <a:pt x="240454" y="663998"/>
                  </a:lnTo>
                  <a:lnTo>
                    <a:pt x="234855" y="661228"/>
                  </a:lnTo>
                  <a:lnTo>
                    <a:pt x="217254" y="646682"/>
                  </a:lnTo>
                  <a:lnTo>
                    <a:pt x="211314" y="644602"/>
                  </a:lnTo>
                  <a:lnTo>
                    <a:pt x="197652" y="643431"/>
                  </a:lnTo>
                  <a:lnTo>
                    <a:pt x="189373" y="645803"/>
                  </a:lnTo>
                  <a:lnTo>
                    <a:pt x="181394" y="649171"/>
                  </a:lnTo>
                  <a:lnTo>
                    <a:pt x="154357" y="656252"/>
                  </a:lnTo>
                  <a:lnTo>
                    <a:pt x="127596" y="669912"/>
                  </a:lnTo>
                  <a:lnTo>
                    <a:pt x="108870" y="686410"/>
                  </a:lnTo>
                  <a:lnTo>
                    <a:pt x="102951" y="694670"/>
                  </a:lnTo>
                  <a:lnTo>
                    <a:pt x="96973" y="704898"/>
                  </a:lnTo>
                  <a:lnTo>
                    <a:pt x="86064" y="721984"/>
                  </a:lnTo>
                  <a:lnTo>
                    <a:pt x="82048" y="733938"/>
                  </a:lnTo>
                  <a:lnTo>
                    <a:pt x="80858" y="748504"/>
                  </a:lnTo>
                  <a:lnTo>
                    <a:pt x="83225" y="756994"/>
                  </a:lnTo>
                  <a:lnTo>
                    <a:pt x="92829" y="770529"/>
                  </a:lnTo>
                  <a:lnTo>
                    <a:pt x="101360" y="779740"/>
                  </a:lnTo>
                  <a:lnTo>
                    <a:pt x="107220" y="783114"/>
                  </a:lnTo>
                  <a:lnTo>
                    <a:pt x="146192" y="793809"/>
                  </a:lnTo>
                  <a:lnTo>
                    <a:pt x="163804" y="793474"/>
                  </a:lnTo>
                  <a:lnTo>
                    <a:pt x="193480" y="782277"/>
                  </a:lnTo>
                  <a:lnTo>
                    <a:pt x="232713" y="756356"/>
                  </a:lnTo>
                  <a:lnTo>
                    <a:pt x="238483" y="751292"/>
                  </a:lnTo>
                  <a:lnTo>
                    <a:pt x="244893" y="735082"/>
                  </a:lnTo>
                  <a:lnTo>
                    <a:pt x="246749" y="717625"/>
                  </a:lnTo>
                  <a:lnTo>
                    <a:pt x="244267" y="706559"/>
                  </a:lnTo>
                  <a:lnTo>
                    <a:pt x="237292" y="694751"/>
                  </a:lnTo>
                  <a:lnTo>
                    <a:pt x="224200" y="680228"/>
                  </a:lnTo>
                  <a:lnTo>
                    <a:pt x="213410" y="674394"/>
                  </a:lnTo>
                  <a:lnTo>
                    <a:pt x="172578" y="662311"/>
                  </a:lnTo>
                  <a:lnTo>
                    <a:pt x="132166" y="660930"/>
                  </a:lnTo>
                  <a:lnTo>
                    <a:pt x="92630" y="668497"/>
                  </a:lnTo>
                  <a:lnTo>
                    <a:pt x="80520" y="674471"/>
                  </a:lnTo>
                  <a:lnTo>
                    <a:pt x="36496" y="705336"/>
                  </a:lnTo>
                  <a:lnTo>
                    <a:pt x="31098" y="711350"/>
                  </a:lnTo>
                  <a:lnTo>
                    <a:pt x="28698" y="717330"/>
                  </a:lnTo>
                  <a:lnTo>
                    <a:pt x="27347" y="726275"/>
                  </a:lnTo>
                  <a:lnTo>
                    <a:pt x="29677" y="732231"/>
                  </a:lnTo>
                  <a:lnTo>
                    <a:pt x="39257" y="744140"/>
                  </a:lnTo>
                  <a:lnTo>
                    <a:pt x="52524" y="753070"/>
                  </a:lnTo>
                  <a:lnTo>
                    <a:pt x="69023" y="757259"/>
                  </a:lnTo>
                  <a:lnTo>
                    <a:pt x="108960" y="758869"/>
                  </a:lnTo>
                  <a:lnTo>
                    <a:pt x="149387" y="759003"/>
                  </a:lnTo>
                  <a:lnTo>
                    <a:pt x="171586" y="756372"/>
                  </a:lnTo>
                  <a:lnTo>
                    <a:pt x="201014" y="746593"/>
                  </a:lnTo>
                  <a:lnTo>
                    <a:pt x="233900" y="726250"/>
                  </a:lnTo>
                  <a:lnTo>
                    <a:pt x="246597" y="708419"/>
                  </a:lnTo>
                  <a:lnTo>
                    <a:pt x="248499" y="702467"/>
                  </a:lnTo>
                  <a:lnTo>
                    <a:pt x="248014" y="699491"/>
                  </a:lnTo>
                  <a:lnTo>
                    <a:pt x="244829" y="693539"/>
                  </a:lnTo>
                  <a:lnTo>
                    <a:pt x="237458" y="684609"/>
                  </a:lnTo>
                  <a:lnTo>
                    <a:pt x="207769" y="666750"/>
                  </a:lnTo>
                  <a:lnTo>
                    <a:pt x="190318" y="662561"/>
                  </a:lnTo>
                  <a:lnTo>
                    <a:pt x="150015" y="660952"/>
                  </a:lnTo>
                  <a:lnTo>
                    <a:pt x="109557" y="660817"/>
                  </a:lnTo>
                  <a:lnTo>
                    <a:pt x="96311" y="661798"/>
                  </a:lnTo>
                  <a:lnTo>
                    <a:pt x="65615" y="673227"/>
                  </a:lnTo>
                  <a:lnTo>
                    <a:pt x="58922" y="678889"/>
                  </a:lnTo>
                  <a:lnTo>
                    <a:pt x="48136" y="694562"/>
                  </a:lnTo>
                  <a:lnTo>
                    <a:pt x="45099" y="716114"/>
                  </a:lnTo>
                  <a:lnTo>
                    <a:pt x="47488" y="722755"/>
                  </a:lnTo>
                  <a:lnTo>
                    <a:pt x="49515" y="725914"/>
                  </a:lnTo>
                  <a:lnTo>
                    <a:pt x="67025" y="738115"/>
                  </a:lnTo>
                  <a:lnTo>
                    <a:pt x="101329" y="755048"/>
                  </a:lnTo>
                  <a:lnTo>
                    <a:pt x="143060" y="764811"/>
                  </a:lnTo>
                  <a:lnTo>
                    <a:pt x="187452" y="767677"/>
                  </a:lnTo>
                  <a:lnTo>
                    <a:pt x="207449" y="766879"/>
                  </a:lnTo>
                  <a:lnTo>
                    <a:pt x="224949" y="760800"/>
                  </a:lnTo>
                  <a:lnTo>
                    <a:pt x="240254" y="752502"/>
                  </a:lnTo>
                  <a:lnTo>
                    <a:pt x="243510" y="751699"/>
                  </a:lnTo>
                  <a:lnTo>
                    <a:pt x="245680" y="750172"/>
                  </a:lnTo>
                  <a:lnTo>
                    <a:pt x="247127" y="748162"/>
                  </a:lnTo>
                  <a:lnTo>
                    <a:pt x="248735" y="742290"/>
                  </a:lnTo>
                  <a:lnTo>
                    <a:pt x="249449" y="733065"/>
                  </a:lnTo>
                  <a:lnTo>
                    <a:pt x="248647" y="729812"/>
                  </a:lnTo>
                  <a:lnTo>
                    <a:pt x="247121" y="727642"/>
                  </a:lnTo>
                  <a:lnTo>
                    <a:pt x="237542" y="719421"/>
                  </a:lnTo>
                  <a:lnTo>
                    <a:pt x="225103" y="703098"/>
                  </a:lnTo>
                  <a:lnTo>
                    <a:pt x="193108" y="690957"/>
                  </a:lnTo>
                  <a:lnTo>
                    <a:pt x="151773" y="687783"/>
                  </a:lnTo>
                  <a:lnTo>
                    <a:pt x="139879" y="688666"/>
                  </a:lnTo>
                  <a:lnTo>
                    <a:pt x="111297" y="696688"/>
                  </a:lnTo>
                  <a:lnTo>
                    <a:pt x="98448" y="703421"/>
                  </a:lnTo>
                  <a:lnTo>
                    <a:pt x="95394" y="704096"/>
                  </a:lnTo>
                  <a:lnTo>
                    <a:pt x="94350" y="705538"/>
                  </a:lnTo>
                  <a:lnTo>
                    <a:pt x="94647" y="707492"/>
                  </a:lnTo>
                  <a:lnTo>
                    <a:pt x="96630" y="712308"/>
                  </a:lnTo>
                  <a:lnTo>
                    <a:pt x="98738" y="720597"/>
                  </a:lnTo>
                  <a:lnTo>
                    <a:pt x="102748" y="726401"/>
                  </a:lnTo>
                  <a:lnTo>
                    <a:pt x="115323" y="735246"/>
                  </a:lnTo>
                  <a:lnTo>
                    <a:pt x="155893" y="746955"/>
                  </a:lnTo>
                  <a:lnTo>
                    <a:pt x="199595" y="749818"/>
                  </a:lnTo>
                  <a:lnTo>
                    <a:pt x="223173" y="749020"/>
                  </a:lnTo>
                  <a:lnTo>
                    <a:pt x="254531" y="740992"/>
                  </a:lnTo>
                  <a:lnTo>
                    <a:pt x="267595" y="731612"/>
                  </a:lnTo>
                  <a:lnTo>
                    <a:pt x="274990" y="724946"/>
                  </a:lnTo>
                  <a:lnTo>
                    <a:pt x="276001" y="721388"/>
                  </a:lnTo>
                  <a:lnTo>
                    <a:pt x="276270" y="719050"/>
                  </a:lnTo>
                  <a:lnTo>
                    <a:pt x="273924" y="713807"/>
                  </a:lnTo>
                  <a:lnTo>
                    <a:pt x="264333" y="702356"/>
                  </a:lnTo>
                  <a:lnTo>
                    <a:pt x="234565" y="684599"/>
                  </a:lnTo>
                  <a:lnTo>
                    <a:pt x="194628" y="674437"/>
                  </a:lnTo>
                  <a:lnTo>
                    <a:pt x="155134" y="670140"/>
                  </a:lnTo>
                  <a:lnTo>
                    <a:pt x="132278" y="674589"/>
                  </a:lnTo>
                  <a:lnTo>
                    <a:pt x="98616" y="689521"/>
                  </a:lnTo>
                  <a:lnTo>
                    <a:pt x="95506" y="691853"/>
                  </a:lnTo>
                  <a:lnTo>
                    <a:pt x="92051" y="697089"/>
                  </a:lnTo>
                  <a:lnTo>
                    <a:pt x="91129" y="699875"/>
                  </a:lnTo>
                  <a:lnTo>
                    <a:pt x="91507" y="701731"/>
                  </a:lnTo>
                  <a:lnTo>
                    <a:pt x="92751" y="702969"/>
                  </a:lnTo>
                  <a:lnTo>
                    <a:pt x="96779" y="705337"/>
                  </a:lnTo>
                  <a:lnTo>
                    <a:pt x="123852" y="726393"/>
                  </a:lnTo>
                  <a:lnTo>
                    <a:pt x="163807" y="738029"/>
                  </a:lnTo>
                  <a:lnTo>
                    <a:pt x="205378" y="740980"/>
                  </a:lnTo>
                  <a:lnTo>
                    <a:pt x="243913" y="741161"/>
                  </a:lnTo>
                  <a:lnTo>
                    <a:pt x="245949" y="740169"/>
                  </a:lnTo>
                  <a:lnTo>
                    <a:pt x="247306" y="738517"/>
                  </a:lnTo>
                  <a:lnTo>
                    <a:pt x="250007" y="732266"/>
                  </a:lnTo>
                  <a:lnTo>
                    <a:pt x="250020" y="745537"/>
                  </a:lnTo>
                  <a:lnTo>
                    <a:pt x="251013" y="747056"/>
                  </a:lnTo>
                  <a:lnTo>
                    <a:pt x="252666" y="748069"/>
                  </a:lnTo>
                  <a:lnTo>
                    <a:pt x="254761" y="748744"/>
                  </a:lnTo>
                  <a:lnTo>
                    <a:pt x="267403" y="758620"/>
                  </a:lnTo>
                  <a:lnTo>
                    <a:pt x="272479" y="758904"/>
                  </a:lnTo>
                  <a:lnTo>
                    <a:pt x="273923" y="757952"/>
                  </a:lnTo>
                  <a:lnTo>
                    <a:pt x="274885" y="756324"/>
                  </a:lnTo>
                  <a:lnTo>
                    <a:pt x="276697" y="750458"/>
                  </a:lnTo>
                  <a:lnTo>
                    <a:pt x="276810" y="715629"/>
                  </a:lnTo>
                  <a:lnTo>
                    <a:pt x="284498" y="706797"/>
                  </a:lnTo>
                  <a:lnTo>
                    <a:pt x="285707" y="696919"/>
                  </a:lnTo>
                  <a:lnTo>
                    <a:pt x="285730" y="691894"/>
                  </a:lnTo>
                  <a:lnTo>
                    <a:pt x="288381" y="686855"/>
                  </a:lnTo>
                  <a:lnTo>
                    <a:pt x="291874" y="681308"/>
                  </a:lnTo>
                  <a:lnTo>
                    <a:pt x="294117" y="669662"/>
                  </a:lnTo>
                  <a:lnTo>
                    <a:pt x="294301" y="666707"/>
                  </a:lnTo>
                  <a:lnTo>
                    <a:pt x="297151" y="660777"/>
                  </a:lnTo>
                  <a:lnTo>
                    <a:pt x="300733" y="654835"/>
                  </a:lnTo>
                  <a:lnTo>
                    <a:pt x="302750" y="644919"/>
                  </a:lnTo>
                  <a:lnTo>
                    <a:pt x="304339" y="630847"/>
                  </a:lnTo>
                  <a:lnTo>
                    <a:pt x="309661" y="618960"/>
                  </a:lnTo>
                  <a:lnTo>
                    <a:pt x="312417" y="574354"/>
                  </a:lnTo>
                  <a:lnTo>
                    <a:pt x="312519" y="531059"/>
                  </a:lnTo>
                  <a:lnTo>
                    <a:pt x="312527" y="490511"/>
                  </a:lnTo>
                  <a:lnTo>
                    <a:pt x="313521" y="446402"/>
                  </a:lnTo>
                  <a:lnTo>
                    <a:pt x="319596" y="402812"/>
                  </a:lnTo>
                  <a:lnTo>
                    <a:pt x="320631" y="371512"/>
                  </a:lnTo>
                  <a:lnTo>
                    <a:pt x="321090" y="337757"/>
                  </a:lnTo>
                  <a:lnTo>
                    <a:pt x="321349" y="294765"/>
                  </a:lnTo>
                  <a:lnTo>
                    <a:pt x="322429" y="251812"/>
                  </a:lnTo>
                  <a:lnTo>
                    <a:pt x="326597" y="223770"/>
                  </a:lnTo>
                  <a:lnTo>
                    <a:pt x="322767" y="187627"/>
                  </a:lnTo>
                  <a:lnTo>
                    <a:pt x="322623" y="143881"/>
                  </a:lnTo>
                  <a:lnTo>
                    <a:pt x="326654" y="122227"/>
                  </a:lnTo>
                  <a:lnTo>
                    <a:pt x="322045" y="78321"/>
                  </a:lnTo>
                  <a:lnTo>
                    <a:pt x="320518" y="42745"/>
                  </a:lnTo>
                  <a:lnTo>
                    <a:pt x="313776" y="24346"/>
                  </a:lnTo>
                  <a:lnTo>
                    <a:pt x="31252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6"/>
            <p:cNvSpPr/>
            <p:nvPr>
              <p:custDataLst>
                <p:tags r:id="rId3"/>
              </p:custDataLst>
            </p:nvPr>
          </p:nvSpPr>
          <p:spPr>
            <a:xfrm>
              <a:off x="1473531" y="4045193"/>
              <a:ext cx="114525" cy="71275"/>
            </a:xfrm>
            <a:custGeom>
              <a:avLst/>
              <a:gdLst/>
              <a:ahLst/>
              <a:cxnLst/>
              <a:rect l="0" t="0" r="0" b="0"/>
              <a:pathLst>
                <a:path w="114525" h="71275">
                  <a:moveTo>
                    <a:pt x="71305" y="53534"/>
                  </a:moveTo>
                  <a:lnTo>
                    <a:pt x="71305" y="53534"/>
                  </a:lnTo>
                  <a:lnTo>
                    <a:pt x="71305" y="40231"/>
                  </a:lnTo>
                  <a:lnTo>
                    <a:pt x="70313" y="38712"/>
                  </a:lnTo>
                  <a:lnTo>
                    <a:pt x="68659" y="37699"/>
                  </a:lnTo>
                  <a:lnTo>
                    <a:pt x="66565" y="37024"/>
                  </a:lnTo>
                  <a:lnTo>
                    <a:pt x="53213" y="28784"/>
                  </a:lnTo>
                  <a:lnTo>
                    <a:pt x="28632" y="26824"/>
                  </a:lnTo>
                  <a:lnTo>
                    <a:pt x="4947" y="26748"/>
                  </a:lnTo>
                  <a:lnTo>
                    <a:pt x="3254" y="27739"/>
                  </a:lnTo>
                  <a:lnTo>
                    <a:pt x="2125" y="29392"/>
                  </a:lnTo>
                  <a:lnTo>
                    <a:pt x="313" y="34433"/>
                  </a:lnTo>
                  <a:lnTo>
                    <a:pt x="0" y="40047"/>
                  </a:lnTo>
                  <a:lnTo>
                    <a:pt x="2572" y="45224"/>
                  </a:lnTo>
                  <a:lnTo>
                    <a:pt x="4647" y="47994"/>
                  </a:lnTo>
                  <a:lnTo>
                    <a:pt x="9598" y="51072"/>
                  </a:lnTo>
                  <a:lnTo>
                    <a:pt x="51879" y="66794"/>
                  </a:lnTo>
                  <a:lnTo>
                    <a:pt x="67431" y="70484"/>
                  </a:lnTo>
                  <a:lnTo>
                    <a:pt x="87833" y="71274"/>
                  </a:lnTo>
                  <a:lnTo>
                    <a:pt x="96180" y="68694"/>
                  </a:lnTo>
                  <a:lnTo>
                    <a:pt x="99794" y="66617"/>
                  </a:lnTo>
                  <a:lnTo>
                    <a:pt x="102204" y="64240"/>
                  </a:lnTo>
                  <a:lnTo>
                    <a:pt x="106588" y="57147"/>
                  </a:lnTo>
                  <a:lnTo>
                    <a:pt x="111129" y="55139"/>
                  </a:lnTo>
                  <a:lnTo>
                    <a:pt x="112737" y="53612"/>
                  </a:lnTo>
                  <a:lnTo>
                    <a:pt x="114524" y="49269"/>
                  </a:lnTo>
                  <a:lnTo>
                    <a:pt x="114008" y="46722"/>
                  </a:lnTo>
                  <a:lnTo>
                    <a:pt x="108542" y="38396"/>
                  </a:lnTo>
                  <a:lnTo>
                    <a:pt x="103399" y="32584"/>
                  </a:lnTo>
                  <a:lnTo>
                    <a:pt x="97806" y="29340"/>
                  </a:lnTo>
                  <a:lnTo>
                    <a:pt x="81390" y="22517"/>
                  </a:lnTo>
                  <a:lnTo>
                    <a:pt x="53607" y="2552"/>
                  </a:lnTo>
                  <a:lnTo>
                    <a:pt x="38584" y="298"/>
                  </a:lnTo>
                  <a:lnTo>
                    <a:pt x="28423" y="0"/>
                  </a:lnTo>
                  <a:lnTo>
                    <a:pt x="27834" y="978"/>
                  </a:lnTo>
                  <a:lnTo>
                    <a:pt x="26657" y="178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7"/>
            <p:cNvSpPr/>
            <p:nvPr>
              <p:custDataLst>
                <p:tags r:id="rId4"/>
              </p:custDataLst>
            </p:nvPr>
          </p:nvSpPr>
          <p:spPr>
            <a:xfrm>
              <a:off x="1429832" y="4430489"/>
              <a:ext cx="266810" cy="346895"/>
            </a:xfrm>
            <a:custGeom>
              <a:avLst/>
              <a:gdLst/>
              <a:ahLst/>
              <a:cxnLst/>
              <a:rect l="0" t="0" r="0" b="0"/>
              <a:pathLst>
                <a:path w="266810" h="346895">
                  <a:moveTo>
                    <a:pt x="266809" y="114722"/>
                  </a:moveTo>
                  <a:lnTo>
                    <a:pt x="266809" y="114722"/>
                  </a:lnTo>
                  <a:lnTo>
                    <a:pt x="266809" y="84545"/>
                  </a:lnTo>
                  <a:lnTo>
                    <a:pt x="264163" y="78821"/>
                  </a:lnTo>
                  <a:lnTo>
                    <a:pt x="236921" y="49127"/>
                  </a:lnTo>
                  <a:lnTo>
                    <a:pt x="196948" y="22445"/>
                  </a:lnTo>
                  <a:lnTo>
                    <a:pt x="155090" y="9659"/>
                  </a:lnTo>
                  <a:lnTo>
                    <a:pt x="134157" y="5540"/>
                  </a:lnTo>
                  <a:lnTo>
                    <a:pt x="114047" y="0"/>
                  </a:lnTo>
                  <a:lnTo>
                    <a:pt x="98956" y="3781"/>
                  </a:lnTo>
                  <a:lnTo>
                    <a:pt x="70202" y="14135"/>
                  </a:lnTo>
                  <a:lnTo>
                    <a:pt x="64300" y="14922"/>
                  </a:lnTo>
                  <a:lnTo>
                    <a:pt x="59373" y="17431"/>
                  </a:lnTo>
                  <a:lnTo>
                    <a:pt x="19383" y="50748"/>
                  </a:lnTo>
                  <a:lnTo>
                    <a:pt x="12975" y="61815"/>
                  </a:lnTo>
                  <a:lnTo>
                    <a:pt x="459" y="102854"/>
                  </a:lnTo>
                  <a:lnTo>
                    <a:pt x="0" y="145482"/>
                  </a:lnTo>
                  <a:lnTo>
                    <a:pt x="11359" y="186682"/>
                  </a:lnTo>
                  <a:lnTo>
                    <a:pt x="24653" y="208363"/>
                  </a:lnTo>
                  <a:lnTo>
                    <a:pt x="65507" y="251550"/>
                  </a:lnTo>
                  <a:lnTo>
                    <a:pt x="106612" y="281397"/>
                  </a:lnTo>
                  <a:lnTo>
                    <a:pt x="150793" y="308528"/>
                  </a:lnTo>
                  <a:lnTo>
                    <a:pt x="189244" y="325709"/>
                  </a:lnTo>
                  <a:lnTo>
                    <a:pt x="220068" y="335249"/>
                  </a:lnTo>
                  <a:lnTo>
                    <a:pt x="232144" y="337749"/>
                  </a:lnTo>
                  <a:lnTo>
                    <a:pt x="251281" y="345494"/>
                  </a:lnTo>
                  <a:lnTo>
                    <a:pt x="260664" y="346479"/>
                  </a:lnTo>
                  <a:lnTo>
                    <a:pt x="262713" y="345625"/>
                  </a:lnTo>
                  <a:lnTo>
                    <a:pt x="264078" y="344063"/>
                  </a:lnTo>
                  <a:lnTo>
                    <a:pt x="266804" y="337973"/>
                  </a:lnTo>
                  <a:lnTo>
                    <a:pt x="266809" y="3468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4258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2" grpId="0" animBg="1"/>
      <p:bldP spid="69643" grpId="0" animBg="1"/>
      <p:bldP spid="69644" grpId="0" animBg="1"/>
      <p:bldP spid="69645" grpId="0" animBg="1"/>
      <p:bldP spid="69646" grpId="0" animBg="1"/>
      <p:bldP spid="69647" grpId="0" animBg="1"/>
      <p:bldP spid="69648" grpId="0" animBg="1"/>
      <p:bldP spid="69649" grpId="0" animBg="1"/>
      <p:bldP spid="69650" grpId="0"/>
      <p:bldP spid="69651" grpId="0"/>
      <p:bldP spid="69652" grpId="0"/>
      <p:bldP spid="69653" grpId="0"/>
      <p:bldP spid="69654" grpId="0" animBg="1"/>
      <p:bldP spid="69655" grpId="0" animBg="1"/>
      <p:bldP spid="69656" grpId="0"/>
      <p:bldP spid="69658" grpId="0"/>
      <p:bldP spid="69668" grpId="0"/>
      <p:bldP spid="69669" grpId="0"/>
      <p:bldP spid="69670" grpId="0"/>
      <p:bldP spid="69671" grpId="0"/>
      <p:bldP spid="69672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j02734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47800"/>
            <a:ext cx="37369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It’s Time to Play</a:t>
            </a:r>
          </a:p>
        </p:txBody>
      </p:sp>
      <p:pic>
        <p:nvPicPr>
          <p:cNvPr id="1028" name="Picture 4" descr="http://www.ikea.com/PIAimages/29234_PE116289_S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52400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26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to Play . . .</a:t>
            </a:r>
          </a:p>
        </p:txBody>
      </p:sp>
      <p:pic>
        <p:nvPicPr>
          <p:cNvPr id="2052" name="Picture 4" descr="recorder vertic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2282">
            <a:off x="5110134" y="1404258"/>
            <a:ext cx="4953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5754" y="1981200"/>
            <a:ext cx="4538422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Position of Instrument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Air Stream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Hand Position-</a:t>
            </a:r>
          </a:p>
          <a:p>
            <a:pPr marL="285750" indent="-285750"/>
            <a:r>
              <a:rPr lang="en-US" dirty="0" smtClean="0"/>
              <a:t>        LH Finger B</a:t>
            </a:r>
          </a:p>
          <a:p>
            <a:pPr marL="285750" indent="-285750"/>
            <a:r>
              <a:rPr lang="en-US" dirty="0" smtClean="0"/>
              <a:t>        RH Thumb Behind Hole #4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Where to Place the Instrument in Mouth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Let’s Play our first note- </a:t>
            </a:r>
            <a:r>
              <a:rPr lang="en-US" dirty="0"/>
              <a:t>B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Tonguing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Let’s Play 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Mix it Up- Play A &amp; B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Let’s Play 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Mix it Up-Play A, B, &amp; G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Let’s Learn Our First Song!</a:t>
            </a:r>
          </a:p>
        </p:txBody>
      </p:sp>
    </p:spTree>
    <p:extLst>
      <p:ext uri="{BB962C8B-B14F-4D97-AF65-F5344CB8AC3E}">
        <p14:creationId xmlns:p14="http://schemas.microsoft.com/office/powerpoint/2010/main" val="173601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20544</TotalTime>
  <Words>1143</Words>
  <Application>Microsoft Office PowerPoint</Application>
  <PresentationFormat>On-screen Show (4:3)</PresentationFormat>
  <Paragraphs>392</Paragraphs>
  <Slides>42</Slides>
  <Notes>2</Notes>
  <HiddenSlides>0</HiddenSlides>
  <MMClips>26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Agency FB</vt:lpstr>
      <vt:lpstr>Arial</vt:lpstr>
      <vt:lpstr>Calibri</vt:lpstr>
      <vt:lpstr>Cambria</vt:lpstr>
      <vt:lpstr>Times New Roman</vt:lpstr>
      <vt:lpstr>Default Design</vt:lpstr>
      <vt:lpstr>3_Default Design</vt:lpstr>
      <vt:lpstr>Recorder Karate</vt:lpstr>
      <vt:lpstr>AFL Recorder Learning Targets </vt:lpstr>
      <vt:lpstr>Rhythm Review</vt:lpstr>
      <vt:lpstr>Name the Symbol &amp; the Number of Beats</vt:lpstr>
      <vt:lpstr>Treble Clef Pitch Review</vt:lpstr>
      <vt:lpstr>Notes in Spaces</vt:lpstr>
      <vt:lpstr>Notes Around Lines</vt:lpstr>
      <vt:lpstr>It’s Time to Play</vt:lpstr>
      <vt:lpstr>How to Play . . .</vt:lpstr>
      <vt:lpstr>Hot Cross Buns CD #2</vt:lpstr>
      <vt:lpstr>Fingering Charts B, A, G</vt:lpstr>
      <vt:lpstr>     Merrily We Roll Along CD #4</vt:lpstr>
      <vt:lpstr>PowerPoint Presentation</vt:lpstr>
      <vt:lpstr>Fingering:  E</vt:lpstr>
      <vt:lpstr>Star Light, Star Bright piano acc.</vt:lpstr>
      <vt:lpstr>PowerPoint Presentation</vt:lpstr>
      <vt:lpstr>Fingering:  C</vt:lpstr>
      <vt:lpstr>Indian Chant CD #8</vt:lpstr>
      <vt:lpstr>Rockin’ </vt:lpstr>
      <vt:lpstr>PowerPoint Presentation</vt:lpstr>
      <vt:lpstr>Fingering:  Low D</vt:lpstr>
      <vt:lpstr>Canoe Song piano acc.</vt:lpstr>
      <vt:lpstr>PowerPoint Presentation</vt:lpstr>
      <vt:lpstr>When the Saints </vt:lpstr>
      <vt:lpstr>Fingering: High D</vt:lpstr>
      <vt:lpstr>PowerPoint Presentation</vt:lpstr>
      <vt:lpstr>Jingle Bells CD #15</vt:lpstr>
      <vt:lpstr>Dotted Rhythms</vt:lpstr>
      <vt:lpstr>Ode to Joy CD #49</vt:lpstr>
      <vt:lpstr>Challenge Songs</vt:lpstr>
      <vt:lpstr>Fingering:  Low C </vt:lpstr>
      <vt:lpstr>PowerPoint Presentation</vt:lpstr>
      <vt:lpstr>Ornaments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Good Night Ladies CD #36</vt:lpstr>
      <vt:lpstr>Beginning Rotation</vt:lpstr>
      <vt:lpstr>Recorder Karate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Recorder Karate</dc:title>
  <dc:creator>Sue</dc:creator>
  <cp:lastModifiedBy>Terri Lloyd</cp:lastModifiedBy>
  <cp:revision>1206</cp:revision>
  <cp:lastPrinted>2013-04-19T15:35:14Z</cp:lastPrinted>
  <dcterms:created xsi:type="dcterms:W3CDTF">2003-03-25T03:17:24Z</dcterms:created>
  <dcterms:modified xsi:type="dcterms:W3CDTF">2017-03-07T15:34:48Z</dcterms:modified>
</cp:coreProperties>
</file>