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0" r:id="rId4"/>
  </p:sldIdLst>
  <p:sldSz cx="7772400" cy="100584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79" d="100"/>
          <a:sy n="79" d="100"/>
        </p:scale>
        <p:origin x="274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53D53FB-D685-4AF3-9A82-92DF4CAD5D96}" type="datetimeFigureOut">
              <a:rPr lang="en-US" smtClean="0"/>
              <a:t>12/9/2022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DEAAC6-3D26-4974-A1F8-2689346012FD}" type="slidenum">
              <a:rPr lang="en-US" smtClean="0"/>
              <a:t>‹#›</a:t>
            </a:fld>
            <a:endParaRPr lang="en-US" dirty="0"/>
          </a:p>
        </p:txBody>
      </p:sp>
    </p:spTree>
    <p:extLst>
      <p:ext uri="{BB962C8B-B14F-4D97-AF65-F5344CB8AC3E}">
        <p14:creationId xmlns:p14="http://schemas.microsoft.com/office/powerpoint/2010/main" val="2504736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3D53FB-D685-4AF3-9A82-92DF4CAD5D96}" type="datetimeFigureOut">
              <a:rPr lang="en-US" smtClean="0"/>
              <a:t>12/9/2022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DEAAC6-3D26-4974-A1F8-2689346012FD}" type="slidenum">
              <a:rPr lang="en-US" smtClean="0"/>
              <a:t>‹#›</a:t>
            </a:fld>
            <a:endParaRPr lang="en-US" dirty="0"/>
          </a:p>
        </p:txBody>
      </p:sp>
    </p:spTree>
    <p:extLst>
      <p:ext uri="{BB962C8B-B14F-4D97-AF65-F5344CB8AC3E}">
        <p14:creationId xmlns:p14="http://schemas.microsoft.com/office/powerpoint/2010/main" val="3316386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3D53FB-D685-4AF3-9A82-92DF4CAD5D96}" type="datetimeFigureOut">
              <a:rPr lang="en-US" smtClean="0"/>
              <a:t>12/9/2022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DEAAC6-3D26-4974-A1F8-2689346012FD}" type="slidenum">
              <a:rPr lang="en-US" smtClean="0"/>
              <a:t>‹#›</a:t>
            </a:fld>
            <a:endParaRPr lang="en-US" dirty="0"/>
          </a:p>
        </p:txBody>
      </p:sp>
    </p:spTree>
    <p:extLst>
      <p:ext uri="{BB962C8B-B14F-4D97-AF65-F5344CB8AC3E}">
        <p14:creationId xmlns:p14="http://schemas.microsoft.com/office/powerpoint/2010/main" val="2530550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3D53FB-D685-4AF3-9A82-92DF4CAD5D96}" type="datetimeFigureOut">
              <a:rPr lang="en-US" smtClean="0"/>
              <a:t>12/9/2022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DEAAC6-3D26-4974-A1F8-2689346012FD}" type="slidenum">
              <a:rPr lang="en-US" smtClean="0"/>
              <a:t>‹#›</a:t>
            </a:fld>
            <a:endParaRPr lang="en-US" dirty="0"/>
          </a:p>
        </p:txBody>
      </p:sp>
    </p:spTree>
    <p:extLst>
      <p:ext uri="{BB962C8B-B14F-4D97-AF65-F5344CB8AC3E}">
        <p14:creationId xmlns:p14="http://schemas.microsoft.com/office/powerpoint/2010/main" val="1654219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3D53FB-D685-4AF3-9A82-92DF4CAD5D96}" type="datetimeFigureOut">
              <a:rPr lang="en-US" smtClean="0"/>
              <a:t>12/9/2022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DEAAC6-3D26-4974-A1F8-2689346012FD}" type="slidenum">
              <a:rPr lang="en-US" smtClean="0"/>
              <a:t>‹#›</a:t>
            </a:fld>
            <a:endParaRPr lang="en-US" dirty="0"/>
          </a:p>
        </p:txBody>
      </p:sp>
    </p:spTree>
    <p:extLst>
      <p:ext uri="{BB962C8B-B14F-4D97-AF65-F5344CB8AC3E}">
        <p14:creationId xmlns:p14="http://schemas.microsoft.com/office/powerpoint/2010/main" val="3913400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3D53FB-D685-4AF3-9A82-92DF4CAD5D96}" type="datetimeFigureOut">
              <a:rPr lang="en-US" smtClean="0"/>
              <a:t>12/9/2022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DEAAC6-3D26-4974-A1F8-2689346012FD}" type="slidenum">
              <a:rPr lang="en-US" smtClean="0"/>
              <a:t>‹#›</a:t>
            </a:fld>
            <a:endParaRPr lang="en-US" dirty="0"/>
          </a:p>
        </p:txBody>
      </p:sp>
    </p:spTree>
    <p:extLst>
      <p:ext uri="{BB962C8B-B14F-4D97-AF65-F5344CB8AC3E}">
        <p14:creationId xmlns:p14="http://schemas.microsoft.com/office/powerpoint/2010/main" val="842584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3D53FB-D685-4AF3-9A82-92DF4CAD5D96}" type="datetimeFigureOut">
              <a:rPr lang="en-US" smtClean="0"/>
              <a:t>12/9/2022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2DEAAC6-3D26-4974-A1F8-2689346012FD}" type="slidenum">
              <a:rPr lang="en-US" smtClean="0"/>
              <a:t>‹#›</a:t>
            </a:fld>
            <a:endParaRPr lang="en-US" dirty="0"/>
          </a:p>
        </p:txBody>
      </p:sp>
    </p:spTree>
    <p:extLst>
      <p:ext uri="{BB962C8B-B14F-4D97-AF65-F5344CB8AC3E}">
        <p14:creationId xmlns:p14="http://schemas.microsoft.com/office/powerpoint/2010/main" val="1522177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53D53FB-D685-4AF3-9A82-92DF4CAD5D96}" type="datetimeFigureOut">
              <a:rPr lang="en-US" smtClean="0"/>
              <a:t>12/9/2022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2DEAAC6-3D26-4974-A1F8-2689346012FD}" type="slidenum">
              <a:rPr lang="en-US" smtClean="0"/>
              <a:t>‹#›</a:t>
            </a:fld>
            <a:endParaRPr lang="en-US" dirty="0"/>
          </a:p>
        </p:txBody>
      </p:sp>
    </p:spTree>
    <p:extLst>
      <p:ext uri="{BB962C8B-B14F-4D97-AF65-F5344CB8AC3E}">
        <p14:creationId xmlns:p14="http://schemas.microsoft.com/office/powerpoint/2010/main" val="4134125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3D53FB-D685-4AF3-9A82-92DF4CAD5D96}" type="datetimeFigureOut">
              <a:rPr lang="en-US" smtClean="0"/>
              <a:t>12/9/2022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2DEAAC6-3D26-4974-A1F8-2689346012FD}" type="slidenum">
              <a:rPr lang="en-US" smtClean="0"/>
              <a:t>‹#›</a:t>
            </a:fld>
            <a:endParaRPr lang="en-US" dirty="0"/>
          </a:p>
        </p:txBody>
      </p:sp>
    </p:spTree>
    <p:extLst>
      <p:ext uri="{BB962C8B-B14F-4D97-AF65-F5344CB8AC3E}">
        <p14:creationId xmlns:p14="http://schemas.microsoft.com/office/powerpoint/2010/main" val="3176641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153D53FB-D685-4AF3-9A82-92DF4CAD5D96}" type="datetimeFigureOut">
              <a:rPr lang="en-US" smtClean="0"/>
              <a:t>12/9/2022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DEAAC6-3D26-4974-A1F8-2689346012FD}" type="slidenum">
              <a:rPr lang="en-US" smtClean="0"/>
              <a:t>‹#›</a:t>
            </a:fld>
            <a:endParaRPr lang="en-US" dirty="0"/>
          </a:p>
        </p:txBody>
      </p:sp>
    </p:spTree>
    <p:extLst>
      <p:ext uri="{BB962C8B-B14F-4D97-AF65-F5344CB8AC3E}">
        <p14:creationId xmlns:p14="http://schemas.microsoft.com/office/powerpoint/2010/main" val="4095284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dirty="0"/>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153D53FB-D685-4AF3-9A82-92DF4CAD5D96}" type="datetimeFigureOut">
              <a:rPr lang="en-US" smtClean="0"/>
              <a:t>12/9/2022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DEAAC6-3D26-4974-A1F8-2689346012FD}" type="slidenum">
              <a:rPr lang="en-US" smtClean="0"/>
              <a:t>‹#›</a:t>
            </a:fld>
            <a:endParaRPr lang="en-US" dirty="0"/>
          </a:p>
        </p:txBody>
      </p:sp>
    </p:spTree>
    <p:extLst>
      <p:ext uri="{BB962C8B-B14F-4D97-AF65-F5344CB8AC3E}">
        <p14:creationId xmlns:p14="http://schemas.microsoft.com/office/powerpoint/2010/main" val="4027553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153D53FB-D685-4AF3-9A82-92DF4CAD5D96}" type="datetimeFigureOut">
              <a:rPr lang="en-US" smtClean="0"/>
              <a:t>12/9/2022</a:t>
            </a:fld>
            <a:endParaRPr lang="en-US" dirty="0"/>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52DEAAC6-3D26-4974-A1F8-2689346012FD}" type="slidenum">
              <a:rPr lang="en-US" smtClean="0"/>
              <a:t>‹#›</a:t>
            </a:fld>
            <a:endParaRPr lang="en-US" dirty="0"/>
          </a:p>
        </p:txBody>
      </p:sp>
    </p:spTree>
    <p:extLst>
      <p:ext uri="{BB962C8B-B14F-4D97-AF65-F5344CB8AC3E}">
        <p14:creationId xmlns:p14="http://schemas.microsoft.com/office/powerpoint/2010/main" val="1283718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pinterest.com/pin/201676889548757542/" TargetMode="External"/><Relationship Id="rId5" Type="http://schemas.openxmlformats.org/officeDocument/2006/relationships/image" Target="../media/image3.jpeg"/><Relationship Id="rId4" Type="http://schemas.openxmlformats.org/officeDocument/2006/relationships/hyperlink" Target="https://webenglish.se/winter-wonderland/"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publicdomainpictures.net/view-image.php?image=65042&amp;picture=snowman-with-snowflakes" TargetMode="External"/><Relationship Id="rId3" Type="http://schemas.openxmlformats.org/officeDocument/2006/relationships/image" Target="../media/image6.jpeg"/><Relationship Id="rId7" Type="http://schemas.openxmlformats.org/officeDocument/2006/relationships/image" Target="../media/image8.jpeg"/><Relationship Id="rId12" Type="http://schemas.openxmlformats.org/officeDocument/2006/relationships/hyperlink" Target="https://pixabay.com/en/christmas-window-snow-winter-window-3694876/" TargetMode="Externa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hyperlink" Target="https://www.deviantart.com/starwaltdesign/art/Snowflake-Brushes-343125150" TargetMode="External"/><Relationship Id="rId11" Type="http://schemas.openxmlformats.org/officeDocument/2006/relationships/image" Target="../media/image10.png"/><Relationship Id="rId5" Type="http://schemas.openxmlformats.org/officeDocument/2006/relationships/image" Target="../media/image7.jpeg"/><Relationship Id="rId10" Type="http://schemas.openxmlformats.org/officeDocument/2006/relationships/hyperlink" Target="https://openclipart.org/detail/166261/pinguin-im-winter" TargetMode="External"/><Relationship Id="rId4" Type="http://schemas.openxmlformats.org/officeDocument/2006/relationships/hyperlink" Target="https://piecesofliving.wordpress.com/2011/12/01/snowflakes/" TargetMode="External"/><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406603" y="438331"/>
            <a:ext cx="3008789" cy="1107996"/>
          </a:xfrm>
          <a:prstGeom prst="rect">
            <a:avLst/>
          </a:prstGeom>
          <a:noFill/>
        </p:spPr>
        <p:txBody>
          <a:bodyPr wrap="square" rtlCol="0">
            <a:spAutoFit/>
          </a:bodyPr>
          <a:lstStyle/>
          <a:p>
            <a:pPr algn="ctr"/>
            <a:r>
              <a:rPr lang="en-US" sz="2300" dirty="0"/>
              <a:t>Ms. S’ Class</a:t>
            </a:r>
          </a:p>
          <a:p>
            <a:pPr algn="ctr"/>
            <a:r>
              <a:rPr lang="en-US" sz="2300" dirty="0"/>
              <a:t>Classroom Newsletter</a:t>
            </a:r>
          </a:p>
          <a:p>
            <a:pPr algn="ctr"/>
            <a:r>
              <a:rPr lang="en-US" sz="2000" dirty="0"/>
              <a:t>December 12</a:t>
            </a:r>
            <a:r>
              <a:rPr lang="en-US" sz="2000" baseline="30000" dirty="0"/>
              <a:t>th</a:t>
            </a:r>
            <a:r>
              <a:rPr lang="en-US" sz="2000" dirty="0"/>
              <a:t> –16</a:t>
            </a:r>
            <a:r>
              <a:rPr lang="en-US" sz="2000" baseline="30000" dirty="0"/>
              <a:t>th</a:t>
            </a:r>
            <a:r>
              <a:rPr lang="en-US" sz="2000" dirty="0">
                <a:solidFill>
                  <a:prstClr val="black"/>
                </a:solidFill>
              </a:rPr>
              <a:t>,</a:t>
            </a:r>
            <a:r>
              <a:rPr lang="en-US" sz="2000" baseline="30000" dirty="0">
                <a:solidFill>
                  <a:prstClr val="black"/>
                </a:solidFill>
              </a:rPr>
              <a:t> </a:t>
            </a:r>
            <a:r>
              <a:rPr lang="en-US" sz="2000" dirty="0"/>
              <a:t>2022</a:t>
            </a:r>
          </a:p>
        </p:txBody>
      </p:sp>
      <p:sp>
        <p:nvSpPr>
          <p:cNvPr id="3" name="TextBox 2"/>
          <p:cNvSpPr txBox="1"/>
          <p:nvPr/>
        </p:nvSpPr>
        <p:spPr>
          <a:xfrm>
            <a:off x="308354" y="2099283"/>
            <a:ext cx="2357770" cy="2431435"/>
          </a:xfrm>
          <a:prstGeom prst="rect">
            <a:avLst/>
          </a:prstGeom>
          <a:noFill/>
        </p:spPr>
        <p:txBody>
          <a:bodyPr wrap="square" rtlCol="0">
            <a:spAutoFit/>
          </a:bodyPr>
          <a:lstStyle/>
          <a:p>
            <a:pPr algn="ctr"/>
            <a:r>
              <a:rPr lang="en-US" sz="2000" b="1" u="sng" dirty="0"/>
              <a:t>Dates to Remember This Week</a:t>
            </a:r>
          </a:p>
          <a:p>
            <a:pPr algn="ctr"/>
            <a:endParaRPr lang="en-US" sz="1400" b="1" u="sng" dirty="0"/>
          </a:p>
          <a:p>
            <a:r>
              <a:rPr lang="en-US" sz="1400" b="1" dirty="0"/>
              <a:t>Dec 12</a:t>
            </a:r>
            <a:r>
              <a:rPr lang="en-US" sz="1400" b="1" baseline="30000" dirty="0"/>
              <a:t>th</a:t>
            </a:r>
            <a:r>
              <a:rPr lang="en-US" sz="1400" b="1" dirty="0"/>
              <a:t>:  Holiday Traditions</a:t>
            </a:r>
          </a:p>
          <a:p>
            <a:r>
              <a:rPr lang="en-US" sz="1400" b="1" dirty="0"/>
              <a:t>Dec 13</a:t>
            </a:r>
            <a:r>
              <a:rPr lang="en-US" sz="1400" b="1" baseline="30000" dirty="0"/>
              <a:t>th</a:t>
            </a:r>
            <a:r>
              <a:rPr lang="en-US" sz="1400" b="1" dirty="0"/>
              <a:t>: Winter Wonderland</a:t>
            </a:r>
          </a:p>
          <a:p>
            <a:r>
              <a:rPr lang="en-US" sz="1400" b="1" dirty="0"/>
              <a:t>Dec 14</a:t>
            </a:r>
            <a:r>
              <a:rPr lang="en-US" sz="1400" b="1" baseline="30000" dirty="0"/>
              <a:t>th</a:t>
            </a:r>
            <a:r>
              <a:rPr lang="en-US" sz="1400" b="1" dirty="0"/>
              <a:t>: Elves, Reindeer, and Snowmen. Oh, my!</a:t>
            </a:r>
          </a:p>
          <a:p>
            <a:r>
              <a:rPr lang="en-US" sz="1400" b="1" dirty="0"/>
              <a:t>Dec 15</a:t>
            </a:r>
            <a:r>
              <a:rPr lang="en-US" sz="1400" b="1" baseline="30000" dirty="0"/>
              <a:t>th</a:t>
            </a:r>
            <a:r>
              <a:rPr lang="en-US" sz="1400" b="1" dirty="0"/>
              <a:t>: Hats off to the Holidays</a:t>
            </a:r>
          </a:p>
          <a:p>
            <a:r>
              <a:rPr lang="en-US" sz="1400" b="1" dirty="0"/>
              <a:t>Dec 16</a:t>
            </a:r>
            <a:r>
              <a:rPr lang="en-US" sz="1400" b="1" baseline="30000" dirty="0"/>
              <a:t>th</a:t>
            </a:r>
            <a:r>
              <a:rPr lang="en-US" sz="1400" b="1" dirty="0"/>
              <a:t>- Long Winter’s Nap</a:t>
            </a:r>
          </a:p>
        </p:txBody>
      </p:sp>
      <p:sp>
        <p:nvSpPr>
          <p:cNvPr id="4" name="TextBox 3"/>
          <p:cNvSpPr txBox="1"/>
          <p:nvPr/>
        </p:nvSpPr>
        <p:spPr>
          <a:xfrm>
            <a:off x="409001" y="4469707"/>
            <a:ext cx="2257123" cy="4154984"/>
          </a:xfrm>
          <a:prstGeom prst="rect">
            <a:avLst/>
          </a:prstGeom>
          <a:noFill/>
        </p:spPr>
        <p:txBody>
          <a:bodyPr wrap="square" rtlCol="0">
            <a:spAutoFit/>
          </a:bodyPr>
          <a:lstStyle/>
          <a:p>
            <a:pPr algn="ctr"/>
            <a:r>
              <a:rPr lang="en-US" sz="2000" b="1" u="sng" dirty="0"/>
              <a:t>Student of the Week</a:t>
            </a:r>
          </a:p>
          <a:p>
            <a:pPr algn="ctr"/>
            <a:r>
              <a:rPr lang="en-US" b="1" dirty="0"/>
              <a:t>Braylen Copeland</a:t>
            </a:r>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r>
              <a:rPr lang="en-US" sz="1400" dirty="0"/>
              <a:t>Braylen is a very polite student. He is very caring and compassionate to those around him and is a great friend. Braylen is always willing to help when needed.</a:t>
            </a:r>
          </a:p>
        </p:txBody>
      </p:sp>
      <p:sp>
        <p:nvSpPr>
          <p:cNvPr id="5" name="TextBox 4"/>
          <p:cNvSpPr txBox="1"/>
          <p:nvPr/>
        </p:nvSpPr>
        <p:spPr>
          <a:xfrm>
            <a:off x="2966183" y="2030578"/>
            <a:ext cx="4449209" cy="4070345"/>
          </a:xfrm>
          <a:prstGeom prst="rect">
            <a:avLst/>
          </a:prstGeom>
          <a:noFill/>
        </p:spPr>
        <p:txBody>
          <a:bodyPr wrap="square" rtlCol="0">
            <a:spAutoFit/>
          </a:bodyPr>
          <a:lstStyle/>
          <a:p>
            <a:pPr algn="ctr"/>
            <a:r>
              <a:rPr lang="en-US" sz="2000" b="1" u="sng" dirty="0"/>
              <a:t>Classroom News</a:t>
            </a:r>
          </a:p>
          <a:p>
            <a:r>
              <a:rPr lang="en-US" sz="1700" b="1" dirty="0"/>
              <a:t>     Happy weekend! We are now finished with our fourteenth week of school! I hope you all had a great weekend!</a:t>
            </a:r>
          </a:p>
          <a:p>
            <a:r>
              <a:rPr lang="en-US" sz="1700" b="1" dirty="0"/>
              <a:t>    We have finished drafting our biographies and will begin revising them this week. We are learning about the Biosphere this week and how climate affects us. We are also continuing to learn how to add and subtract decimals. </a:t>
            </a:r>
          </a:p>
          <a:p>
            <a:r>
              <a:rPr lang="en-US" sz="1700" b="1" dirty="0"/>
              <a:t>      Next week we will take our end of the unit math test, so please be on the lookout for a review packet to come home on Thursday night. </a:t>
            </a:r>
          </a:p>
          <a:p>
            <a:r>
              <a:rPr lang="en-US" sz="1700" b="1" dirty="0"/>
              <a:t>      Have a great weekend!</a:t>
            </a:r>
          </a:p>
          <a:p>
            <a:endParaRPr lang="en-US" sz="1750" b="1" dirty="0"/>
          </a:p>
        </p:txBody>
      </p:sp>
      <p:sp>
        <p:nvSpPr>
          <p:cNvPr id="6" name="TextBox 5"/>
          <p:cNvSpPr txBox="1"/>
          <p:nvPr/>
        </p:nvSpPr>
        <p:spPr>
          <a:xfrm>
            <a:off x="308354" y="8881405"/>
            <a:ext cx="6226558" cy="738664"/>
          </a:xfrm>
          <a:prstGeom prst="rect">
            <a:avLst/>
          </a:prstGeom>
          <a:noFill/>
        </p:spPr>
        <p:txBody>
          <a:bodyPr wrap="square" rtlCol="0">
            <a:spAutoFit/>
          </a:bodyPr>
          <a:lstStyle/>
          <a:p>
            <a:r>
              <a:rPr lang="en-US" sz="1400" dirty="0"/>
              <a:t>Ms. S’ Class			Email address: erika.smith@jcschools.us</a:t>
            </a:r>
          </a:p>
          <a:p>
            <a:r>
              <a:rPr lang="en-US" sz="1400" dirty="0"/>
              <a:t>Lawson Elementary School	Website: </a:t>
            </a:r>
            <a:r>
              <a:rPr lang="en-US" sz="1200" dirty="0"/>
              <a:t>https://www.jcschools.us/Page/19654</a:t>
            </a:r>
            <a:br>
              <a:rPr lang="en-US" sz="1400" dirty="0"/>
            </a:br>
            <a:r>
              <a:rPr lang="en-US" sz="1400" dirty="0"/>
              <a:t>1105 Fairgrounds Rd		Phone Number: 573-691-3175</a:t>
            </a:r>
          </a:p>
        </p:txBody>
      </p:sp>
      <p:pic>
        <p:nvPicPr>
          <p:cNvPr id="8" name="Picture 7">
            <a:extLst>
              <a:ext uri="{FF2B5EF4-FFF2-40B4-BE49-F238E27FC236}">
                <a16:creationId xmlns:a16="http://schemas.microsoft.com/office/drawing/2014/main" id="{1ABA5E1D-38AD-46AA-BE13-F691F623A1E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992178" y="6358701"/>
            <a:ext cx="4449208" cy="2172873"/>
          </a:xfrm>
          <a:prstGeom prst="rect">
            <a:avLst/>
          </a:prstGeom>
        </p:spPr>
      </p:pic>
      <p:pic>
        <p:nvPicPr>
          <p:cNvPr id="12" name="Picture 11">
            <a:extLst>
              <a:ext uri="{FF2B5EF4-FFF2-40B4-BE49-F238E27FC236}">
                <a16:creationId xmlns:a16="http://schemas.microsoft.com/office/drawing/2014/main" id="{52046F42-F01B-46DA-8015-20ECB4AA956B}"/>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09001" y="349320"/>
            <a:ext cx="4150807" cy="1407405"/>
          </a:xfrm>
          <a:prstGeom prst="rect">
            <a:avLst/>
          </a:prstGeom>
        </p:spPr>
      </p:pic>
      <p:pic>
        <p:nvPicPr>
          <p:cNvPr id="9" name="Picture 8">
            <a:extLst>
              <a:ext uri="{FF2B5EF4-FFF2-40B4-BE49-F238E27FC236}">
                <a16:creationId xmlns:a16="http://schemas.microsoft.com/office/drawing/2014/main" id="{66D20220-5380-40C4-B6D5-8742234B972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4400" y="5397331"/>
            <a:ext cx="1143284" cy="1657837"/>
          </a:xfrm>
          <a:prstGeom prst="rect">
            <a:avLst/>
          </a:prstGeom>
        </p:spPr>
      </p:pic>
    </p:spTree>
    <p:extLst>
      <p:ext uri="{BB962C8B-B14F-4D97-AF65-F5344CB8AC3E}">
        <p14:creationId xmlns:p14="http://schemas.microsoft.com/office/powerpoint/2010/main" val="3506756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12234" y="5460694"/>
            <a:ext cx="2383561" cy="3570208"/>
          </a:xfrm>
          <a:prstGeom prst="rect">
            <a:avLst/>
          </a:prstGeom>
          <a:noFill/>
        </p:spPr>
        <p:txBody>
          <a:bodyPr wrap="square" rtlCol="0">
            <a:spAutoFit/>
          </a:bodyPr>
          <a:lstStyle/>
          <a:p>
            <a:pPr algn="ctr"/>
            <a:r>
              <a:rPr lang="en-US" b="1" u="sng" dirty="0"/>
              <a:t>Lunch Menu</a:t>
            </a:r>
          </a:p>
          <a:p>
            <a:r>
              <a:rPr lang="en-US" sz="1600" b="1" dirty="0"/>
              <a:t>Monday: </a:t>
            </a:r>
            <a:r>
              <a:rPr lang="en-US" sz="1600" dirty="0"/>
              <a:t>Ravioli</a:t>
            </a:r>
          </a:p>
          <a:p>
            <a:endParaRPr lang="en-US" sz="1600" dirty="0"/>
          </a:p>
          <a:p>
            <a:r>
              <a:rPr lang="en-US" sz="1600" b="1" dirty="0"/>
              <a:t>Tuesday: </a:t>
            </a:r>
            <a:r>
              <a:rPr lang="en-US" sz="1600" dirty="0"/>
              <a:t>BBQ Chicken Sandwich</a:t>
            </a:r>
          </a:p>
          <a:p>
            <a:endParaRPr lang="en-US" sz="1600" dirty="0"/>
          </a:p>
          <a:p>
            <a:r>
              <a:rPr lang="en-US" sz="1600" b="1" dirty="0"/>
              <a:t>Wednesday: </a:t>
            </a:r>
            <a:r>
              <a:rPr lang="en-US" sz="1600" dirty="0"/>
              <a:t>Brunch Lunch</a:t>
            </a:r>
          </a:p>
          <a:p>
            <a:endParaRPr lang="en-US" sz="1600" b="1" dirty="0"/>
          </a:p>
          <a:p>
            <a:r>
              <a:rPr lang="en-US" sz="1600" b="1" dirty="0"/>
              <a:t>Thursday: </a:t>
            </a:r>
            <a:r>
              <a:rPr lang="en-US" sz="1600" dirty="0"/>
              <a:t>Pigs in a Blanket</a:t>
            </a:r>
          </a:p>
          <a:p>
            <a:endParaRPr lang="en-US" sz="1600" dirty="0"/>
          </a:p>
          <a:p>
            <a:r>
              <a:rPr lang="en-US" sz="1600" b="1" dirty="0"/>
              <a:t>Friday: </a:t>
            </a:r>
            <a:r>
              <a:rPr lang="en-US" sz="1600" dirty="0"/>
              <a:t>Pizza</a:t>
            </a:r>
          </a:p>
          <a:p>
            <a:endParaRPr lang="en-US" sz="1600" b="1" dirty="0"/>
          </a:p>
        </p:txBody>
      </p:sp>
      <p:sp>
        <p:nvSpPr>
          <p:cNvPr id="4" name="TextBox 3"/>
          <p:cNvSpPr txBox="1"/>
          <p:nvPr/>
        </p:nvSpPr>
        <p:spPr>
          <a:xfrm>
            <a:off x="3014772" y="366076"/>
            <a:ext cx="4396825" cy="3077766"/>
          </a:xfrm>
          <a:prstGeom prst="rect">
            <a:avLst/>
          </a:prstGeom>
          <a:noFill/>
        </p:spPr>
        <p:txBody>
          <a:bodyPr wrap="square" rtlCol="0">
            <a:spAutoFit/>
          </a:bodyPr>
          <a:lstStyle/>
          <a:p>
            <a:pPr algn="ctr"/>
            <a:r>
              <a:rPr lang="en-US" b="1" u="sng" dirty="0"/>
              <a:t>What We’re Learning Next Week</a:t>
            </a:r>
          </a:p>
          <a:p>
            <a:pPr algn="ctr"/>
            <a:endParaRPr lang="en-US" sz="1600" b="1" dirty="0"/>
          </a:p>
          <a:p>
            <a:r>
              <a:rPr lang="en-US" sz="1600" b="1" dirty="0"/>
              <a:t>Reading: </a:t>
            </a:r>
            <a:r>
              <a:rPr lang="en-US" sz="1600" dirty="0"/>
              <a:t>Informative texts</a:t>
            </a:r>
          </a:p>
          <a:p>
            <a:endParaRPr lang="en-US" sz="1600" b="1" dirty="0"/>
          </a:p>
          <a:p>
            <a:r>
              <a:rPr lang="en-US" sz="1600" b="1" dirty="0"/>
              <a:t>Writing: </a:t>
            </a:r>
            <a:r>
              <a:rPr lang="en-US" sz="1600" dirty="0"/>
              <a:t>Writing to inform</a:t>
            </a:r>
          </a:p>
          <a:p>
            <a:endParaRPr lang="en-US" sz="1600" dirty="0"/>
          </a:p>
          <a:p>
            <a:r>
              <a:rPr lang="en-US" sz="1600" b="1" dirty="0"/>
              <a:t>Math: </a:t>
            </a:r>
            <a:r>
              <a:rPr lang="en-US" sz="1600" dirty="0"/>
              <a:t>Decimals</a:t>
            </a:r>
          </a:p>
          <a:p>
            <a:endParaRPr lang="en-US" sz="1600" b="1" dirty="0"/>
          </a:p>
          <a:p>
            <a:r>
              <a:rPr lang="en-US" sz="1600" b="1" dirty="0"/>
              <a:t>Science: </a:t>
            </a:r>
            <a:r>
              <a:rPr lang="en-US" sz="1600" dirty="0"/>
              <a:t> Interactions of Earth’s major systems</a:t>
            </a:r>
          </a:p>
          <a:p>
            <a:endParaRPr lang="en-US" sz="1600" b="1" dirty="0"/>
          </a:p>
          <a:p>
            <a:r>
              <a:rPr lang="en-US" sz="1600" b="1" dirty="0"/>
              <a:t>Social Studies: </a:t>
            </a:r>
            <a:r>
              <a:rPr lang="en-US" sz="1600" dirty="0"/>
              <a:t>The road to the Civil War</a:t>
            </a:r>
            <a:endParaRPr lang="en-US" sz="1600" b="1" dirty="0"/>
          </a:p>
          <a:p>
            <a:endParaRPr lang="en-US" sz="1600" b="1" dirty="0"/>
          </a:p>
        </p:txBody>
      </p:sp>
      <p:sp>
        <p:nvSpPr>
          <p:cNvPr id="5" name="TextBox 4"/>
          <p:cNvSpPr txBox="1"/>
          <p:nvPr/>
        </p:nvSpPr>
        <p:spPr>
          <a:xfrm>
            <a:off x="2966838" y="4672310"/>
            <a:ext cx="4492691" cy="4462760"/>
          </a:xfrm>
          <a:prstGeom prst="rect">
            <a:avLst/>
          </a:prstGeom>
          <a:noFill/>
        </p:spPr>
        <p:txBody>
          <a:bodyPr wrap="square" rtlCol="0">
            <a:spAutoFit/>
          </a:bodyPr>
          <a:lstStyle/>
          <a:p>
            <a:pPr algn="ctr"/>
            <a:r>
              <a:rPr lang="en-US" sz="3600" b="1" dirty="0"/>
              <a:t>Reminders</a:t>
            </a:r>
          </a:p>
          <a:p>
            <a:pPr algn="ctr"/>
            <a:endParaRPr lang="en-US" sz="2000" b="1" dirty="0"/>
          </a:p>
          <a:p>
            <a:pPr algn="ctr"/>
            <a:r>
              <a:rPr lang="en-US" sz="2000" b="1" dirty="0"/>
              <a:t>Holiday Spirit Days are December 12-21!</a:t>
            </a:r>
          </a:p>
          <a:p>
            <a:pPr algn="ctr"/>
            <a:r>
              <a:rPr lang="en-US" sz="2000" b="1" dirty="0"/>
              <a:t>Dec 21</a:t>
            </a:r>
            <a:r>
              <a:rPr lang="en-US" sz="2000" b="1" baseline="30000" dirty="0"/>
              <a:t>st</a:t>
            </a:r>
            <a:r>
              <a:rPr lang="en-US" sz="2000" b="1" dirty="0"/>
              <a:t>: 3 Hour Early Release </a:t>
            </a:r>
          </a:p>
          <a:p>
            <a:pPr algn="ctr"/>
            <a:r>
              <a:rPr lang="en-US" sz="2000" b="1" dirty="0"/>
              <a:t>Dec 22</a:t>
            </a:r>
            <a:r>
              <a:rPr lang="en-US" sz="2000" b="1" baseline="30000" dirty="0"/>
              <a:t>nd</a:t>
            </a:r>
            <a:r>
              <a:rPr lang="en-US" sz="2000" b="1" dirty="0"/>
              <a:t>- Jan 2</a:t>
            </a:r>
            <a:r>
              <a:rPr lang="en-US" sz="2000" b="1" baseline="30000" dirty="0"/>
              <a:t>nd</a:t>
            </a:r>
            <a:r>
              <a:rPr lang="en-US" sz="2000" b="1" dirty="0"/>
              <a:t>: Winter Break</a:t>
            </a:r>
          </a:p>
          <a:p>
            <a:pPr algn="ctr"/>
            <a:r>
              <a:rPr lang="en-US" sz="2000" b="1" dirty="0"/>
              <a:t>Don’t forget to sign your child’s reading log daily!</a:t>
            </a:r>
          </a:p>
          <a:p>
            <a:pPr algn="ctr"/>
            <a:endParaRPr lang="en-US" sz="2000" b="1" dirty="0"/>
          </a:p>
          <a:p>
            <a:pPr algn="ctr"/>
            <a:endParaRPr lang="en-US" sz="2000" b="1" dirty="0"/>
          </a:p>
          <a:p>
            <a:pPr algn="ctr"/>
            <a:endParaRPr lang="en-US" sz="2000" b="1" dirty="0"/>
          </a:p>
          <a:p>
            <a:pPr algn="ctr"/>
            <a:r>
              <a:rPr lang="en-US" sz="2000" b="1" dirty="0"/>
              <a:t> </a:t>
            </a:r>
          </a:p>
          <a:p>
            <a:pPr algn="ctr"/>
            <a:endParaRPr lang="en-US" sz="1600" b="1" dirty="0"/>
          </a:p>
          <a:p>
            <a:pPr algn="ctr"/>
            <a:endParaRPr lang="en-US" sz="1600" b="1" dirty="0"/>
          </a:p>
          <a:p>
            <a:pPr algn="ctr"/>
            <a:endParaRPr lang="en-US" sz="1600" b="1" dirty="0"/>
          </a:p>
        </p:txBody>
      </p:sp>
      <p:sp>
        <p:nvSpPr>
          <p:cNvPr id="6" name="TextBox 5">
            <a:extLst>
              <a:ext uri="{FF2B5EF4-FFF2-40B4-BE49-F238E27FC236}">
                <a16:creationId xmlns:a16="http://schemas.microsoft.com/office/drawing/2014/main" id="{CD87689C-E497-4CD7-86A8-1189E3A3C6FA}"/>
              </a:ext>
            </a:extLst>
          </p:cNvPr>
          <p:cNvSpPr txBox="1"/>
          <p:nvPr/>
        </p:nvSpPr>
        <p:spPr>
          <a:xfrm>
            <a:off x="360803" y="477392"/>
            <a:ext cx="2286424" cy="3323987"/>
          </a:xfrm>
          <a:prstGeom prst="rect">
            <a:avLst/>
          </a:prstGeom>
          <a:noFill/>
        </p:spPr>
        <p:txBody>
          <a:bodyPr wrap="square" rtlCol="0">
            <a:spAutoFit/>
          </a:bodyPr>
          <a:lstStyle/>
          <a:p>
            <a:pPr algn="ctr"/>
            <a:r>
              <a:rPr lang="en-US" b="1" u="sng" dirty="0"/>
              <a:t>Breakfast Menu</a:t>
            </a:r>
          </a:p>
          <a:p>
            <a:pPr algn="ctr"/>
            <a:endParaRPr lang="en-US" sz="1600" b="1" dirty="0"/>
          </a:p>
          <a:p>
            <a:r>
              <a:rPr lang="en-US" sz="1600" b="1" dirty="0"/>
              <a:t>Monday: </a:t>
            </a:r>
            <a:r>
              <a:rPr lang="en-US" sz="1600" dirty="0"/>
              <a:t>Mini Cinnis</a:t>
            </a:r>
          </a:p>
          <a:p>
            <a:endParaRPr lang="en-US" sz="1600" dirty="0"/>
          </a:p>
          <a:p>
            <a:r>
              <a:rPr lang="en-US" sz="1600" b="1" dirty="0"/>
              <a:t>Tuesday: </a:t>
            </a:r>
            <a:r>
              <a:rPr lang="en-US" sz="1600" dirty="0"/>
              <a:t>Pizza Bagel</a:t>
            </a:r>
          </a:p>
          <a:p>
            <a:endParaRPr lang="en-US" sz="1600" b="1" dirty="0"/>
          </a:p>
          <a:p>
            <a:r>
              <a:rPr lang="en-US" sz="1600" b="1" dirty="0"/>
              <a:t>Wednesday: </a:t>
            </a:r>
            <a:r>
              <a:rPr lang="en-US" sz="1600" dirty="0"/>
              <a:t>Cereal Variety</a:t>
            </a:r>
          </a:p>
          <a:p>
            <a:endParaRPr lang="en-US" sz="1600" b="1" dirty="0"/>
          </a:p>
          <a:p>
            <a:r>
              <a:rPr lang="en-US" sz="1600" b="1" dirty="0"/>
              <a:t>Thursday: </a:t>
            </a:r>
            <a:r>
              <a:rPr lang="en-US" sz="1600" dirty="0"/>
              <a:t>Tornado Variety</a:t>
            </a:r>
          </a:p>
          <a:p>
            <a:endParaRPr lang="en-US" sz="1600" b="1" dirty="0"/>
          </a:p>
          <a:p>
            <a:r>
              <a:rPr lang="en-US" sz="1600" b="1" dirty="0"/>
              <a:t>Friday: </a:t>
            </a:r>
            <a:r>
              <a:rPr lang="en-US" sz="1600" dirty="0"/>
              <a:t>Cereal Variety</a:t>
            </a:r>
            <a:endParaRPr lang="en-US" sz="1600" b="1" dirty="0"/>
          </a:p>
        </p:txBody>
      </p:sp>
      <p:pic>
        <p:nvPicPr>
          <p:cNvPr id="7" name="Picture 6">
            <a:extLst>
              <a:ext uri="{FF2B5EF4-FFF2-40B4-BE49-F238E27FC236}">
                <a16:creationId xmlns:a16="http://schemas.microsoft.com/office/drawing/2014/main" id="{6FEA54E4-E50F-490E-9C7B-5C30394E6D5D}"/>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014772" y="7181039"/>
            <a:ext cx="4396825" cy="2511285"/>
          </a:xfrm>
          <a:prstGeom prst="rect">
            <a:avLst/>
          </a:prstGeom>
        </p:spPr>
      </p:pic>
      <p:pic>
        <p:nvPicPr>
          <p:cNvPr id="15" name="Picture 14">
            <a:extLst>
              <a:ext uri="{FF2B5EF4-FFF2-40B4-BE49-F238E27FC236}">
                <a16:creationId xmlns:a16="http://schemas.microsoft.com/office/drawing/2014/main" id="{C9B17443-BA9A-4F65-B5D4-61A663B2C998}"/>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10800000" flipV="1">
            <a:off x="372098" y="8885317"/>
            <a:ext cx="2275127" cy="830402"/>
          </a:xfrm>
          <a:prstGeom prst="rect">
            <a:avLst/>
          </a:prstGeom>
        </p:spPr>
      </p:pic>
      <p:pic>
        <p:nvPicPr>
          <p:cNvPr id="18" name="Picture 17">
            <a:extLst>
              <a:ext uri="{FF2B5EF4-FFF2-40B4-BE49-F238E27FC236}">
                <a16:creationId xmlns:a16="http://schemas.microsoft.com/office/drawing/2014/main" id="{9B7C3932-3B84-4DDF-B8F0-0DC3036C3EB2}"/>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6086203" y="3443842"/>
            <a:ext cx="1325394" cy="994046"/>
          </a:xfrm>
          <a:prstGeom prst="rect">
            <a:avLst/>
          </a:prstGeom>
        </p:spPr>
      </p:pic>
      <p:pic>
        <p:nvPicPr>
          <p:cNvPr id="23" name="Picture 22">
            <a:extLst>
              <a:ext uri="{FF2B5EF4-FFF2-40B4-BE49-F238E27FC236}">
                <a16:creationId xmlns:a16="http://schemas.microsoft.com/office/drawing/2014/main" id="{C9FE6A50-DE49-451A-8A3C-8EB2CB07BBDC}"/>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flipH="1">
            <a:off x="3014772" y="3318808"/>
            <a:ext cx="1325395" cy="1108361"/>
          </a:xfrm>
          <a:prstGeom prst="rect">
            <a:avLst/>
          </a:prstGeom>
        </p:spPr>
      </p:pic>
      <p:pic>
        <p:nvPicPr>
          <p:cNvPr id="25" name="Picture 24">
            <a:extLst>
              <a:ext uri="{FF2B5EF4-FFF2-40B4-BE49-F238E27FC236}">
                <a16:creationId xmlns:a16="http://schemas.microsoft.com/office/drawing/2014/main" id="{8931834F-93C2-4AB6-BAD8-0DD2848BACE6}"/>
              </a:ext>
            </a:extLst>
          </p:cNvPr>
          <p:cNvPicPr>
            <a:picLocks noChangeAspect="1"/>
          </p:cNvPicPr>
          <p:nvPr/>
        </p:nvPicPr>
        <p:blipFill>
          <a:blip r:embed="rId11" cstate="print">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1370684" y="4047600"/>
            <a:ext cx="1276541" cy="1157569"/>
          </a:xfrm>
          <a:prstGeom prst="rect">
            <a:avLst/>
          </a:prstGeom>
        </p:spPr>
      </p:pic>
    </p:spTree>
    <p:extLst>
      <p:ext uri="{BB962C8B-B14F-4D97-AF65-F5344CB8AC3E}">
        <p14:creationId xmlns:p14="http://schemas.microsoft.com/office/powerpoint/2010/main" val="3483862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p:cNvSpPr txBox="1"/>
          <p:nvPr/>
        </p:nvSpPr>
        <p:spPr>
          <a:xfrm>
            <a:off x="450622" y="242254"/>
            <a:ext cx="6881024" cy="2800767"/>
          </a:xfrm>
          <a:prstGeom prst="rect">
            <a:avLst/>
          </a:prstGeom>
          <a:noFill/>
        </p:spPr>
        <p:txBody>
          <a:bodyPr wrap="square" rtlCol="0">
            <a:spAutoFit/>
          </a:bodyPr>
          <a:lstStyle/>
          <a:p>
            <a:pPr algn="ctr"/>
            <a:r>
              <a:rPr lang="en-US" sz="3600" b="1" dirty="0"/>
              <a:t>Some highlights from our week!</a:t>
            </a:r>
          </a:p>
          <a:p>
            <a:pPr algn="ctr"/>
            <a:endParaRPr lang="en-US" sz="2000" b="1" dirty="0"/>
          </a:p>
          <a:p>
            <a:pPr algn="ctr"/>
            <a:endParaRPr lang="en-US" sz="2000" b="1" dirty="0"/>
          </a:p>
          <a:p>
            <a:pPr algn="ctr"/>
            <a:endParaRPr lang="en-US" sz="2000" b="1" dirty="0"/>
          </a:p>
          <a:p>
            <a:pPr algn="ctr"/>
            <a:endParaRPr lang="en-US" sz="2000" b="1" dirty="0"/>
          </a:p>
          <a:p>
            <a:pPr algn="ctr"/>
            <a:endParaRPr lang="en-US" sz="2000" b="1" dirty="0"/>
          </a:p>
          <a:p>
            <a:pPr algn="ctr"/>
            <a:endParaRPr lang="en-US" sz="2000" b="1" dirty="0"/>
          </a:p>
          <a:p>
            <a:pPr algn="ctr"/>
            <a:endParaRPr lang="en-US" sz="2000" b="1" dirty="0"/>
          </a:p>
        </p:txBody>
      </p:sp>
      <p:pic>
        <p:nvPicPr>
          <p:cNvPr id="7" name="Picture 6">
            <a:extLst>
              <a:ext uri="{FF2B5EF4-FFF2-40B4-BE49-F238E27FC236}">
                <a16:creationId xmlns:a16="http://schemas.microsoft.com/office/drawing/2014/main" id="{D5B803EF-E077-44C5-895B-1CE21989E9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5514" y="6798081"/>
            <a:ext cx="3729363" cy="2797023"/>
          </a:xfrm>
          <a:prstGeom prst="rect">
            <a:avLst/>
          </a:prstGeom>
        </p:spPr>
      </p:pic>
      <p:pic>
        <p:nvPicPr>
          <p:cNvPr id="11" name="Picture 10">
            <a:extLst>
              <a:ext uri="{FF2B5EF4-FFF2-40B4-BE49-F238E27FC236}">
                <a16:creationId xmlns:a16="http://schemas.microsoft.com/office/drawing/2014/main" id="{D4BC60CB-967E-421F-9156-B05B17F291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172" y="2686671"/>
            <a:ext cx="4410161" cy="2548018"/>
          </a:xfrm>
          <a:prstGeom prst="rect">
            <a:avLst/>
          </a:prstGeom>
        </p:spPr>
      </p:pic>
      <p:pic>
        <p:nvPicPr>
          <p:cNvPr id="13" name="Picture 12">
            <a:extLst>
              <a:ext uri="{FF2B5EF4-FFF2-40B4-BE49-F238E27FC236}">
                <a16:creationId xmlns:a16="http://schemas.microsoft.com/office/drawing/2014/main" id="{C63B12C4-0823-4127-9C02-A8BD7DA152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21443" y="864244"/>
            <a:ext cx="3249168" cy="2474446"/>
          </a:xfrm>
          <a:prstGeom prst="rect">
            <a:avLst/>
          </a:prstGeom>
        </p:spPr>
      </p:pic>
      <p:pic>
        <p:nvPicPr>
          <p:cNvPr id="15" name="Picture 14">
            <a:extLst>
              <a:ext uri="{FF2B5EF4-FFF2-40B4-BE49-F238E27FC236}">
                <a16:creationId xmlns:a16="http://schemas.microsoft.com/office/drawing/2014/main" id="{E85E8761-7DB2-4D29-AAB9-97A545C2BAE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7883" y="6798081"/>
            <a:ext cx="3436190" cy="2797023"/>
          </a:xfrm>
          <a:prstGeom prst="rect">
            <a:avLst/>
          </a:prstGeom>
        </p:spPr>
      </p:pic>
      <p:pic>
        <p:nvPicPr>
          <p:cNvPr id="5" name="Picture 4">
            <a:extLst>
              <a:ext uri="{FF2B5EF4-FFF2-40B4-BE49-F238E27FC236}">
                <a16:creationId xmlns:a16="http://schemas.microsoft.com/office/drawing/2014/main" id="{3D187F1F-3DA5-463E-AF8E-1A6FB7C56B4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7883" y="4779264"/>
            <a:ext cx="4362450" cy="2143320"/>
          </a:xfrm>
          <a:prstGeom prst="rect">
            <a:avLst/>
          </a:prstGeom>
        </p:spPr>
      </p:pic>
      <p:pic>
        <p:nvPicPr>
          <p:cNvPr id="9" name="Picture 8">
            <a:extLst>
              <a:ext uri="{FF2B5EF4-FFF2-40B4-BE49-F238E27FC236}">
                <a16:creationId xmlns:a16="http://schemas.microsoft.com/office/drawing/2014/main" id="{7C0157E2-76E0-46C6-A4E4-4D75E78459A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4367909" y="3771113"/>
            <a:ext cx="3459392" cy="2594545"/>
          </a:xfrm>
          <a:prstGeom prst="rect">
            <a:avLst/>
          </a:prstGeom>
        </p:spPr>
      </p:pic>
      <p:pic>
        <p:nvPicPr>
          <p:cNvPr id="3" name="Picture 2">
            <a:extLst>
              <a:ext uri="{FF2B5EF4-FFF2-40B4-BE49-F238E27FC236}">
                <a16:creationId xmlns:a16="http://schemas.microsoft.com/office/drawing/2014/main" id="{DAF34A63-A35E-4C3A-9EF6-821CDDBC59D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7883" y="864244"/>
            <a:ext cx="3877703" cy="2351628"/>
          </a:xfrm>
          <a:prstGeom prst="rect">
            <a:avLst/>
          </a:prstGeom>
        </p:spPr>
      </p:pic>
    </p:spTree>
    <p:extLst>
      <p:ext uri="{BB962C8B-B14F-4D97-AF65-F5344CB8AC3E}">
        <p14:creationId xmlns:p14="http://schemas.microsoft.com/office/powerpoint/2010/main" val="41333203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6893</TotalTime>
  <Words>360</Words>
  <Application>Microsoft Office PowerPoint</Application>
  <PresentationFormat>Custom</PresentationFormat>
  <Paragraphs>75</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Magee</dc:creator>
  <cp:lastModifiedBy>Erika Smith</cp:lastModifiedBy>
  <cp:revision>96</cp:revision>
  <cp:lastPrinted>2022-12-09T14:41:12Z</cp:lastPrinted>
  <dcterms:created xsi:type="dcterms:W3CDTF">2016-05-19T19:32:37Z</dcterms:created>
  <dcterms:modified xsi:type="dcterms:W3CDTF">2022-12-09T14:48:55Z</dcterms:modified>
</cp:coreProperties>
</file>