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1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8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53FB-D685-4AF3-9A82-92DF4CAD5D9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AAC6-3D26-4974-A1F8-268934601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flickr.com/photos/sometimesong/2993925904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603" y="438331"/>
            <a:ext cx="300878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Ms. S’ Class</a:t>
            </a:r>
          </a:p>
          <a:p>
            <a:pPr algn="ctr"/>
            <a:r>
              <a:rPr lang="en-US" sz="2300" dirty="0"/>
              <a:t>Classroom Newsletter</a:t>
            </a:r>
          </a:p>
          <a:p>
            <a:pPr algn="ctr"/>
            <a:r>
              <a:rPr lang="en-US" sz="2300" dirty="0"/>
              <a:t>October 31-4,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354" y="2099283"/>
            <a:ext cx="23577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Dates to Remember This Week</a:t>
            </a:r>
          </a:p>
          <a:p>
            <a:r>
              <a:rPr lang="en-US" b="1" dirty="0"/>
              <a:t>Oct. 31</a:t>
            </a:r>
            <a:r>
              <a:rPr lang="en-US" b="1" baseline="30000" dirty="0"/>
              <a:t>st</a:t>
            </a:r>
            <a:r>
              <a:rPr lang="en-US" b="1" dirty="0"/>
              <a:t> -</a:t>
            </a:r>
            <a:r>
              <a:rPr lang="en-US" dirty="0"/>
              <a:t>Trunk or Treat &amp; Pajama Day</a:t>
            </a:r>
          </a:p>
          <a:p>
            <a:r>
              <a:rPr lang="en-US" b="1" dirty="0"/>
              <a:t>Nov. 1</a:t>
            </a:r>
            <a:r>
              <a:rPr lang="en-US" b="1" baseline="30000" dirty="0"/>
              <a:t>st</a:t>
            </a:r>
            <a:r>
              <a:rPr lang="en-US" b="1" dirty="0"/>
              <a:t> – </a:t>
            </a:r>
            <a:r>
              <a:rPr lang="en-US" dirty="0"/>
              <a:t>Parent/Teacher Conferences</a:t>
            </a:r>
          </a:p>
          <a:p>
            <a:r>
              <a:rPr lang="en-US" b="1" dirty="0"/>
              <a:t>Nov. 3</a:t>
            </a:r>
            <a:r>
              <a:rPr lang="en-US" b="1" baseline="30000" dirty="0"/>
              <a:t>rd</a:t>
            </a:r>
            <a:r>
              <a:rPr lang="en-US" b="1" dirty="0"/>
              <a:t>- </a:t>
            </a:r>
            <a:r>
              <a:rPr lang="en-US" dirty="0"/>
              <a:t>Parent/Teacher Conferences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001" y="4887458"/>
            <a:ext cx="22571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Student of the Week</a:t>
            </a:r>
          </a:p>
          <a:p>
            <a:pPr algn="ctr"/>
            <a:r>
              <a:rPr lang="en-US" b="1" dirty="0"/>
              <a:t>Sean Stegeman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1400" dirty="0"/>
              <a:t>Sean is a great friend to those around him! He is always in a great mood and trying to cheer people up when they are having a rough time!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66183" y="2030578"/>
            <a:ext cx="4449209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Classroom News</a:t>
            </a:r>
          </a:p>
          <a:p>
            <a:r>
              <a:rPr lang="en-US" sz="1700" b="1" dirty="0"/>
              <a:t>     Happy weekend! We are now finished with our ninth week of school! This week was a blast! We had our first quarter field trip, a walk to Country Park. We also had our concert, which was fantastic! The students did such a great job and they worked extremely hard! </a:t>
            </a:r>
          </a:p>
          <a:p>
            <a:r>
              <a:rPr lang="en-US" sz="1700" b="1" dirty="0"/>
              <a:t>     Monday is Halloween, and as such, I just want to remind you that students cannot wear their costumes to school, but they can pay $1 and wear pajamas! We will also have our trunk or treat during the day on Monday! </a:t>
            </a:r>
          </a:p>
          <a:p>
            <a:r>
              <a:rPr lang="en-US" sz="1700" b="1" dirty="0"/>
              <a:t>     Parent/teacher conferences are on Tuesday and Thursday, if for any reason you can’t attend at your scheduled time, please let me know ahead of time. </a:t>
            </a:r>
          </a:p>
          <a:p>
            <a:r>
              <a:rPr lang="en-US" sz="1700" b="1"/>
              <a:t>     Have </a:t>
            </a:r>
            <a:r>
              <a:rPr lang="en-US" sz="1700" b="1" dirty="0"/>
              <a:t>a great weekend!</a:t>
            </a:r>
            <a:endParaRPr lang="en-US" sz="1750" b="1" dirty="0"/>
          </a:p>
          <a:p>
            <a:r>
              <a:rPr lang="en-US" sz="1750" b="1" dirty="0"/>
              <a:t>      </a:t>
            </a:r>
            <a:r>
              <a:rPr lang="en-US" sz="1850" b="1" dirty="0"/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354" y="8881405"/>
            <a:ext cx="6226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Ms. S’ Class			Email address: erika.smith@jcschools.us</a:t>
            </a:r>
          </a:p>
          <a:p>
            <a:r>
              <a:rPr lang="en-US" sz="1400" dirty="0"/>
              <a:t>Lawson Elementary School	Website: </a:t>
            </a:r>
            <a:r>
              <a:rPr lang="en-US" sz="1200" dirty="0"/>
              <a:t>https://www.jcschools.us/Page/19654</a:t>
            </a:r>
            <a:br>
              <a:rPr lang="en-US" sz="1400" dirty="0"/>
            </a:br>
            <a:r>
              <a:rPr lang="en-US" sz="1400" dirty="0"/>
              <a:t>1105 Fairgrounds Rd		Phone Number: 573-691-3175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2466DC-03D9-4887-BA6F-07C91F01B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86200" y="6564942"/>
            <a:ext cx="3535991" cy="1951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2D7CD-1435-4EE9-A799-7ADF99FC1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38" y="5803392"/>
            <a:ext cx="1045210" cy="14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818" y="5416462"/>
            <a:ext cx="23835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Lunch Menu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Monday: </a:t>
            </a:r>
            <a:r>
              <a:rPr lang="en-US" sz="1600" dirty="0"/>
              <a:t>Chicken Alfredo</a:t>
            </a:r>
          </a:p>
          <a:p>
            <a:endParaRPr lang="en-US" sz="1600" dirty="0"/>
          </a:p>
          <a:p>
            <a:r>
              <a:rPr lang="en-US" sz="1600" b="1" dirty="0"/>
              <a:t>Tuesday: </a:t>
            </a:r>
            <a:r>
              <a:rPr lang="en-US" sz="1600" dirty="0"/>
              <a:t>Chicken Nuggets</a:t>
            </a:r>
          </a:p>
          <a:p>
            <a:endParaRPr lang="en-US" sz="1600" b="1" dirty="0"/>
          </a:p>
          <a:p>
            <a:r>
              <a:rPr lang="en-US" sz="1600" b="1" dirty="0"/>
              <a:t>Wednesday: </a:t>
            </a:r>
            <a:r>
              <a:rPr lang="en-US" sz="1600" dirty="0"/>
              <a:t>Cheeseburger</a:t>
            </a:r>
          </a:p>
          <a:p>
            <a:endParaRPr lang="en-US" sz="1600" b="1" dirty="0"/>
          </a:p>
          <a:p>
            <a:r>
              <a:rPr lang="en-US" sz="1600" b="1" dirty="0"/>
              <a:t>Thursday: </a:t>
            </a:r>
            <a:r>
              <a:rPr lang="en-US" sz="1600" dirty="0"/>
              <a:t>Tacos</a:t>
            </a:r>
          </a:p>
          <a:p>
            <a:endParaRPr lang="en-US" sz="1600" b="1" dirty="0"/>
          </a:p>
          <a:p>
            <a:r>
              <a:rPr lang="en-US" sz="1600" b="1" dirty="0"/>
              <a:t>Friday: </a:t>
            </a:r>
            <a:r>
              <a:rPr lang="en-US" sz="1600" dirty="0"/>
              <a:t>Pizza</a:t>
            </a:r>
          </a:p>
          <a:p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14772" y="366076"/>
            <a:ext cx="43968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What We’re Learning Next Week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Reading: </a:t>
            </a:r>
            <a:r>
              <a:rPr lang="en-US" sz="1600" dirty="0"/>
              <a:t>Informative texts</a:t>
            </a:r>
          </a:p>
          <a:p>
            <a:endParaRPr lang="en-US" sz="1600" b="1" dirty="0"/>
          </a:p>
          <a:p>
            <a:r>
              <a:rPr lang="en-US" sz="1600" b="1" dirty="0"/>
              <a:t>Writing: </a:t>
            </a:r>
            <a:r>
              <a:rPr lang="en-US" sz="1600" dirty="0"/>
              <a:t>Writing to inform</a:t>
            </a:r>
          </a:p>
          <a:p>
            <a:endParaRPr lang="en-US" sz="1600" dirty="0"/>
          </a:p>
          <a:p>
            <a:r>
              <a:rPr lang="en-US" sz="1600" b="1" dirty="0"/>
              <a:t>Math: </a:t>
            </a:r>
            <a:r>
              <a:rPr lang="en-US" sz="1600" dirty="0"/>
              <a:t>Volume and measurement</a:t>
            </a:r>
          </a:p>
          <a:p>
            <a:endParaRPr lang="en-US" sz="1600" b="1" dirty="0"/>
          </a:p>
          <a:p>
            <a:r>
              <a:rPr lang="en-US" sz="1600" b="1" dirty="0"/>
              <a:t>Science: </a:t>
            </a:r>
            <a:r>
              <a:rPr lang="en-US" sz="1600" dirty="0"/>
              <a:t> Interactions of Earth’s major systems</a:t>
            </a:r>
          </a:p>
          <a:p>
            <a:endParaRPr lang="en-US" sz="1600" b="1" dirty="0"/>
          </a:p>
          <a:p>
            <a:r>
              <a:rPr lang="en-US" sz="1600" b="1" dirty="0"/>
              <a:t>Social Studies: </a:t>
            </a:r>
            <a:r>
              <a:rPr lang="en-US" sz="1600" dirty="0"/>
              <a:t>The road to the Civil War</a:t>
            </a:r>
            <a:endParaRPr lang="en-US" sz="1600" b="1" dirty="0"/>
          </a:p>
          <a:p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66838" y="4672310"/>
            <a:ext cx="44926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Reminders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Oct. 31st- Halloween/Pajama Day/Trunk or Treat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Don’t forget to come to Parent/Teacher Conferences!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Don’t forget to sign your child’s reading log daily!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89C-E497-4CD7-86A8-1189E3A3C6FA}"/>
              </a:ext>
            </a:extLst>
          </p:cNvPr>
          <p:cNvSpPr txBox="1"/>
          <p:nvPr/>
        </p:nvSpPr>
        <p:spPr>
          <a:xfrm>
            <a:off x="360803" y="477392"/>
            <a:ext cx="22864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Breakfast Menu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Monday: </a:t>
            </a:r>
            <a:r>
              <a:rPr lang="en-US" sz="1600" dirty="0"/>
              <a:t>Egg Casserole</a:t>
            </a:r>
          </a:p>
          <a:p>
            <a:endParaRPr lang="en-US" sz="1600" dirty="0"/>
          </a:p>
          <a:p>
            <a:r>
              <a:rPr lang="en-US" sz="1600" b="1" dirty="0"/>
              <a:t>Tuesday: </a:t>
            </a:r>
            <a:r>
              <a:rPr lang="en-US" sz="1600" dirty="0"/>
              <a:t>Mini Pancakes Maple</a:t>
            </a:r>
          </a:p>
          <a:p>
            <a:endParaRPr lang="en-US" sz="1600" b="1" dirty="0"/>
          </a:p>
          <a:p>
            <a:r>
              <a:rPr lang="en-US" sz="1600" b="1" dirty="0"/>
              <a:t>Wednesday: </a:t>
            </a:r>
            <a:r>
              <a:rPr lang="en-US" sz="1600" dirty="0"/>
              <a:t>Cereal Variety</a:t>
            </a:r>
          </a:p>
          <a:p>
            <a:endParaRPr lang="en-US" sz="1600" b="1" dirty="0"/>
          </a:p>
          <a:p>
            <a:r>
              <a:rPr lang="en-US" sz="1600" b="1" dirty="0"/>
              <a:t>Thursday: </a:t>
            </a:r>
            <a:r>
              <a:rPr lang="en-US" sz="1600" dirty="0"/>
              <a:t>Sausage Biscuit Sandwich</a:t>
            </a:r>
          </a:p>
          <a:p>
            <a:endParaRPr lang="en-US" sz="1600" b="1" dirty="0"/>
          </a:p>
          <a:p>
            <a:r>
              <a:rPr lang="en-US" sz="1600" b="1" dirty="0"/>
              <a:t>Friday: </a:t>
            </a:r>
            <a:r>
              <a:rPr lang="en-US" sz="1600" dirty="0"/>
              <a:t>Cereal Variety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838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D197FEE9-9ABF-40BB-8830-80ED25B43902}"/>
              </a:ext>
            </a:extLst>
          </p:cNvPr>
          <p:cNvSpPr txBox="1"/>
          <p:nvPr/>
        </p:nvSpPr>
        <p:spPr>
          <a:xfrm>
            <a:off x="3687205" y="5740549"/>
            <a:ext cx="108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It’s a </a:t>
            </a:r>
          </a:p>
          <a:p>
            <a:r>
              <a:rPr lang="en-US" dirty="0"/>
              <a:t>cylinder!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755" y="366076"/>
            <a:ext cx="6881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Some highlights from our week!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826F1-EC30-4DC6-BCEC-C78D10234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1" y="950214"/>
            <a:ext cx="3505200" cy="262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D2628B-F64D-4AB7-BE9D-3B7DE1D70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84" y="1050769"/>
            <a:ext cx="2821432" cy="2116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1FC8B-444A-4CA0-ADFD-1F0546E62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27" y="3110311"/>
            <a:ext cx="1664208" cy="22189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16698-3499-4D0A-8270-A76FAC6FE7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8453" y="3389017"/>
            <a:ext cx="2218944" cy="16642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932911-7AF2-4851-ACEF-657BEF6FC5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640" y="3361251"/>
            <a:ext cx="2289420" cy="17170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5E4197-FCD3-4BB7-A924-8356E2708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7687" y="3357013"/>
            <a:ext cx="2255520" cy="16916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D224A8-2109-47F3-B8EE-84697992DA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5" y="5305963"/>
            <a:ext cx="3199109" cy="2116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62B352-EDAC-4ED2-8FE8-05AC58EA95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5" y="5277696"/>
            <a:ext cx="2821432" cy="21777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8DC28A-1BF9-4CC3-BD7C-A068563590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101" y="7300234"/>
            <a:ext cx="2411339" cy="2372846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90FB154B-DF9A-47F8-9858-9CEAD1BEE6AC}"/>
              </a:ext>
            </a:extLst>
          </p:cNvPr>
          <p:cNvSpPr/>
          <p:nvPr/>
        </p:nvSpPr>
        <p:spPr>
          <a:xfrm>
            <a:off x="3816608" y="6324687"/>
            <a:ext cx="728777" cy="414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41C10BA-1FCF-4B7F-B4AC-744C38F2F2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14" y="7493714"/>
            <a:ext cx="2815182" cy="211138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ECDD8CA-8388-4DFC-8D73-9BC95E2472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7040" y="7618755"/>
            <a:ext cx="2290380" cy="17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B94CAD-36E2-48E5-91E2-2EA26781C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2811" y="1294976"/>
            <a:ext cx="2800767" cy="21005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0755" y="366076"/>
            <a:ext cx="6881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Some highlights from our week!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56BEA2-DBDE-4194-B89D-3F7D28739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1" y="944880"/>
            <a:ext cx="3886200" cy="291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A463FB-BD37-4263-9CC7-AB8166C124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6979" y="1507471"/>
            <a:ext cx="2800768" cy="1675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89D0FB-54A9-4958-A3AC-AE13F606D5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1" y="3745647"/>
            <a:ext cx="3578352" cy="2683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BD324D-694D-4FB6-A712-D8FB073D83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73" y="3745646"/>
            <a:ext cx="3396184" cy="26837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83E6FD-DA36-4F7D-989D-CE6983F1AE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5" y="6422606"/>
            <a:ext cx="3743427" cy="28075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DACF6C-38D4-4196-93E6-B0625F943A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4391" y="7119201"/>
            <a:ext cx="2807570" cy="14279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4E1383-FD47-42BE-B9E4-D0907F4C0B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84" y="6422606"/>
            <a:ext cx="2132973" cy="28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0755" y="366076"/>
            <a:ext cx="6881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Some highlights from our week!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6A313-13D2-408A-9E22-B4B5FED4B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9" y="968502"/>
            <a:ext cx="3325368" cy="2494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498C0-9C19-48D9-866B-42093D088C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11" y="968502"/>
            <a:ext cx="3325368" cy="2494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F5DBE4-2585-4E1B-AF2C-DD85D884B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9" y="3769269"/>
            <a:ext cx="3325368" cy="24940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80B669-7098-4768-B835-7F8AA79001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12" y="3769269"/>
            <a:ext cx="3325367" cy="249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9D6014-762E-4D19-9E6F-0C5EDD42F5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9" y="6595873"/>
            <a:ext cx="3325369" cy="2914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2E74E7-D64B-4A3A-B845-FCD5DED477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44" y="6570035"/>
            <a:ext cx="3283735" cy="29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5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4442</TotalTime>
  <Words>402</Words>
  <Application>Microsoft Office PowerPoint</Application>
  <PresentationFormat>Custom</PresentationFormat>
  <Paragraphs>90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Magee</dc:creator>
  <cp:lastModifiedBy>Erika Smith</cp:lastModifiedBy>
  <cp:revision>61</cp:revision>
  <cp:lastPrinted>2022-09-26T13:54:14Z</cp:lastPrinted>
  <dcterms:created xsi:type="dcterms:W3CDTF">2016-05-19T19:32:37Z</dcterms:created>
  <dcterms:modified xsi:type="dcterms:W3CDTF">2022-10-28T13:22:28Z</dcterms:modified>
</cp:coreProperties>
</file>