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0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8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1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8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53FB-D685-4AF3-9A82-92DF4CAD5D9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flickr.com/photos/sometimesong/2993925904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603" y="438331"/>
            <a:ext cx="30087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Ms. S’ Class</a:t>
            </a:r>
          </a:p>
          <a:p>
            <a:pPr algn="ctr"/>
            <a:r>
              <a:rPr lang="en-US" sz="2300" dirty="0"/>
              <a:t>Classroom Newsletter</a:t>
            </a:r>
          </a:p>
          <a:p>
            <a:pPr algn="ctr"/>
            <a:r>
              <a:rPr lang="en-US" sz="2000" dirty="0"/>
              <a:t>November 28</a:t>
            </a:r>
            <a:r>
              <a:rPr lang="en-US" sz="2000" baseline="30000" dirty="0"/>
              <a:t>th</a:t>
            </a:r>
            <a:r>
              <a:rPr lang="en-US" sz="2000" dirty="0"/>
              <a:t>-December 2</a:t>
            </a:r>
            <a:r>
              <a:rPr lang="en-US" sz="2000" baseline="30000" dirty="0"/>
              <a:t>nd</a:t>
            </a:r>
            <a:r>
              <a:rPr lang="en-US" sz="2000" dirty="0"/>
              <a:t>,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354" y="2099283"/>
            <a:ext cx="23577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Dates to Remember This Week</a:t>
            </a:r>
          </a:p>
          <a:p>
            <a:pPr algn="ctr"/>
            <a:endParaRPr lang="en-US" sz="2000" b="1" u="sng" dirty="0"/>
          </a:p>
          <a:p>
            <a:r>
              <a:rPr lang="en-US" sz="1600" b="1" dirty="0"/>
              <a:t>Nov. 21</a:t>
            </a:r>
            <a:r>
              <a:rPr lang="en-US" sz="1600" b="1" baseline="30000" dirty="0"/>
              <a:t>st</a:t>
            </a:r>
            <a:r>
              <a:rPr lang="en-US" sz="1600" b="1" dirty="0"/>
              <a:t>-25</a:t>
            </a:r>
            <a:r>
              <a:rPr lang="en-US" sz="1600" b="1" baseline="30000" dirty="0"/>
              <a:t>th</a:t>
            </a:r>
            <a:r>
              <a:rPr lang="en-US" sz="1600" b="1" dirty="0"/>
              <a:t>: No School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09001" y="4469707"/>
            <a:ext cx="225712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Student of the Week</a:t>
            </a:r>
          </a:p>
          <a:p>
            <a:pPr algn="ctr"/>
            <a:r>
              <a:rPr lang="en-US" b="1" dirty="0"/>
              <a:t>Genesis Fernandez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1600" dirty="0"/>
              <a:t>Genesis is a very hard-working student. She always puts forth her best effort. She is always willing to lend a helping hand.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6183" y="2030578"/>
            <a:ext cx="4449209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Classroom News</a:t>
            </a:r>
          </a:p>
          <a:p>
            <a:r>
              <a:rPr lang="en-US" sz="1700" b="1" dirty="0"/>
              <a:t>     Happy weekend! We are now finished with our twelfth week of school! I hope you all have a great break and a Happy Thanksgiving!</a:t>
            </a:r>
          </a:p>
          <a:p>
            <a:r>
              <a:rPr lang="en-US" sz="1700" b="1" dirty="0"/>
              <a:t>    We took a math test this week, learned all about the hydrosphere, and began researching for the biographies we are writing!</a:t>
            </a:r>
          </a:p>
          <a:p>
            <a:r>
              <a:rPr lang="en-US" sz="1700" b="1" dirty="0"/>
              <a:t>      We are working hard on our writing skills, and doing an excellent job at working our hardest even when things seem challenging. </a:t>
            </a:r>
          </a:p>
          <a:p>
            <a:r>
              <a:rPr lang="en-US" sz="1700" b="1" dirty="0"/>
              <a:t>       I hope you all get to spend some well-deserved family time this week! Have a great break!</a:t>
            </a:r>
          </a:p>
          <a:p>
            <a:endParaRPr lang="en-US" sz="1750" b="1" dirty="0"/>
          </a:p>
          <a:p>
            <a:pPr algn="ctr"/>
            <a:r>
              <a:rPr lang="en-US" sz="3200" b="1" dirty="0"/>
              <a:t>HAPPY THANKSGIVING!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354" y="8881405"/>
            <a:ext cx="6226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Ms. S’ Class			Email address: erika.smith@jcschools.us</a:t>
            </a:r>
          </a:p>
          <a:p>
            <a:r>
              <a:rPr lang="en-US" sz="1400" dirty="0"/>
              <a:t>Lawson Elementary School	Website: </a:t>
            </a:r>
            <a:r>
              <a:rPr lang="en-US" sz="1200" dirty="0"/>
              <a:t>https://www.jcschools.us/Page/19654</a:t>
            </a:r>
            <a:br>
              <a:rPr lang="en-US" sz="1400" dirty="0"/>
            </a:br>
            <a:r>
              <a:rPr lang="en-US" sz="1400" dirty="0"/>
              <a:t>1105 Fairgrounds Rd		Phone Number: 573-691-3175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2466DC-03D9-4887-BA6F-07C91F01B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6200" y="6564942"/>
            <a:ext cx="3535991" cy="1951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14A7F-BA8B-47AF-9F79-6E133B427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5403518"/>
            <a:ext cx="1182624" cy="16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71" y="5416462"/>
            <a:ext cx="238356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Lunch Menu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Monday: </a:t>
            </a:r>
            <a:r>
              <a:rPr lang="en-US" sz="1600" dirty="0"/>
              <a:t>Manager’s Choice</a:t>
            </a:r>
          </a:p>
          <a:p>
            <a:endParaRPr lang="en-US" sz="1600" dirty="0"/>
          </a:p>
          <a:p>
            <a:r>
              <a:rPr lang="en-US" sz="1600" b="1" dirty="0"/>
              <a:t>Tuesday: </a:t>
            </a:r>
            <a:r>
              <a:rPr lang="en-US" sz="1600" dirty="0"/>
              <a:t>General Tso Chicken</a:t>
            </a:r>
          </a:p>
          <a:p>
            <a:endParaRPr lang="en-US" sz="1600" dirty="0"/>
          </a:p>
          <a:p>
            <a:r>
              <a:rPr lang="en-US" sz="1600" b="1" dirty="0"/>
              <a:t>Wednesday: </a:t>
            </a:r>
            <a:r>
              <a:rPr lang="en-US" sz="1600" dirty="0"/>
              <a:t>Corn Dog</a:t>
            </a:r>
          </a:p>
          <a:p>
            <a:endParaRPr lang="en-US" sz="1600" b="1" dirty="0"/>
          </a:p>
          <a:p>
            <a:r>
              <a:rPr lang="en-US" sz="1600" b="1" dirty="0"/>
              <a:t>Thursday: </a:t>
            </a:r>
            <a:r>
              <a:rPr lang="en-US" sz="1600" dirty="0"/>
              <a:t>Spaghetti </a:t>
            </a:r>
          </a:p>
          <a:p>
            <a:endParaRPr lang="en-US" sz="1600" b="1" dirty="0"/>
          </a:p>
          <a:p>
            <a:r>
              <a:rPr lang="en-US" sz="1600" b="1" dirty="0"/>
              <a:t>Friday: </a:t>
            </a:r>
            <a:r>
              <a:rPr lang="en-US" sz="1600" dirty="0"/>
              <a:t>Pizza</a:t>
            </a:r>
          </a:p>
          <a:p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14772" y="366076"/>
            <a:ext cx="43968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What We’re Learning Next Week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Reading: </a:t>
            </a:r>
            <a:r>
              <a:rPr lang="en-US" sz="1600" dirty="0"/>
              <a:t>Informative texts</a:t>
            </a:r>
          </a:p>
          <a:p>
            <a:endParaRPr lang="en-US" sz="1600" b="1" dirty="0"/>
          </a:p>
          <a:p>
            <a:r>
              <a:rPr lang="en-US" sz="1600" b="1" dirty="0"/>
              <a:t>Writing: </a:t>
            </a:r>
            <a:r>
              <a:rPr lang="en-US" sz="1600" dirty="0"/>
              <a:t>Writing to inform</a:t>
            </a:r>
          </a:p>
          <a:p>
            <a:endParaRPr lang="en-US" sz="1600" dirty="0"/>
          </a:p>
          <a:p>
            <a:r>
              <a:rPr lang="en-US" sz="1600" b="1" dirty="0"/>
              <a:t>Math: </a:t>
            </a:r>
            <a:r>
              <a:rPr lang="en-US" sz="1600" dirty="0"/>
              <a:t>Decimals</a:t>
            </a:r>
          </a:p>
          <a:p>
            <a:endParaRPr lang="en-US" sz="1600" b="1" dirty="0"/>
          </a:p>
          <a:p>
            <a:r>
              <a:rPr lang="en-US" sz="1600" b="1" dirty="0"/>
              <a:t>Science: </a:t>
            </a:r>
            <a:r>
              <a:rPr lang="en-US" sz="1600" dirty="0"/>
              <a:t> Interactions of Earth’s major systems</a:t>
            </a:r>
          </a:p>
          <a:p>
            <a:endParaRPr lang="en-US" sz="1600" b="1" dirty="0"/>
          </a:p>
          <a:p>
            <a:r>
              <a:rPr lang="en-US" sz="1600" b="1" dirty="0"/>
              <a:t>Social Studies: </a:t>
            </a:r>
            <a:r>
              <a:rPr lang="en-US" sz="1600" dirty="0"/>
              <a:t>The road to the Civil War</a:t>
            </a:r>
            <a:endParaRPr lang="en-US" sz="1600" b="1" dirty="0"/>
          </a:p>
          <a:p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66838" y="4672310"/>
            <a:ext cx="449269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Reminders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Nov 21</a:t>
            </a:r>
            <a:r>
              <a:rPr lang="en-US" sz="2000" b="1" baseline="30000" dirty="0"/>
              <a:t>st</a:t>
            </a:r>
            <a:r>
              <a:rPr lang="en-US" sz="2000" b="1" dirty="0"/>
              <a:t> through Nov 25</a:t>
            </a:r>
            <a:r>
              <a:rPr lang="en-US" sz="2000" b="1" baseline="30000" dirty="0"/>
              <a:t>th</a:t>
            </a:r>
            <a:r>
              <a:rPr lang="en-US" sz="2000" b="1" dirty="0"/>
              <a:t>- Thanksgiving Break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Don’t forget to sign your child’s reading log daily!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 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89C-E497-4CD7-86A8-1189E3A3C6FA}"/>
              </a:ext>
            </a:extLst>
          </p:cNvPr>
          <p:cNvSpPr txBox="1"/>
          <p:nvPr/>
        </p:nvSpPr>
        <p:spPr>
          <a:xfrm>
            <a:off x="360803" y="477392"/>
            <a:ext cx="22864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Breakfast Menu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Monday: </a:t>
            </a:r>
            <a:r>
              <a:rPr lang="en-US" sz="1600" dirty="0"/>
              <a:t>Cereal</a:t>
            </a:r>
          </a:p>
          <a:p>
            <a:endParaRPr lang="en-US" sz="1600" dirty="0"/>
          </a:p>
          <a:p>
            <a:r>
              <a:rPr lang="en-US" sz="1600" b="1" dirty="0"/>
              <a:t>Tuesday: </a:t>
            </a:r>
            <a:r>
              <a:rPr lang="en-US" sz="1600" dirty="0"/>
              <a:t>Mini</a:t>
            </a:r>
            <a:r>
              <a:rPr lang="en-US" sz="1600" b="1" dirty="0"/>
              <a:t> </a:t>
            </a:r>
            <a:r>
              <a:rPr lang="en-US" sz="1600" dirty="0"/>
              <a:t>French Toast</a:t>
            </a:r>
          </a:p>
          <a:p>
            <a:endParaRPr lang="en-US" sz="1600" b="1" dirty="0"/>
          </a:p>
          <a:p>
            <a:r>
              <a:rPr lang="en-US" sz="1600" b="1" dirty="0"/>
              <a:t>Wednesday: </a:t>
            </a:r>
            <a:r>
              <a:rPr lang="en-US" sz="1600" dirty="0"/>
              <a:t>Cereal Variety</a:t>
            </a:r>
          </a:p>
          <a:p>
            <a:endParaRPr lang="en-US" sz="1600" b="1" dirty="0"/>
          </a:p>
          <a:p>
            <a:r>
              <a:rPr lang="en-US" sz="1600" b="1" dirty="0"/>
              <a:t>Thursday: </a:t>
            </a:r>
            <a:r>
              <a:rPr lang="en-US" sz="1600" dirty="0"/>
              <a:t>Biscuits &amp; Gravy</a:t>
            </a:r>
          </a:p>
          <a:p>
            <a:endParaRPr lang="en-US" sz="1600" b="1" dirty="0"/>
          </a:p>
          <a:p>
            <a:r>
              <a:rPr lang="en-US" sz="1600" b="1" dirty="0"/>
              <a:t>Friday: </a:t>
            </a:r>
            <a:r>
              <a:rPr lang="en-US" sz="1600" dirty="0"/>
              <a:t>Donut Holes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838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40755" y="366076"/>
            <a:ext cx="6881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Some highlights from our week!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2BF44-A72C-4D7E-9D44-802F07B69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268" y="1298812"/>
            <a:ext cx="2961526" cy="2404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93F6E6-4256-4862-A2A4-79AA2B85B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7" y="5206739"/>
            <a:ext cx="6944480" cy="44855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006EB-E38E-4C64-A769-AED7A8127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70" y="4334982"/>
            <a:ext cx="3374136" cy="2530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5A83BF-5909-4684-A426-11318336C7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65" y="1020052"/>
            <a:ext cx="2221145" cy="1665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DC290-8016-4218-9975-BDEF11C528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10" y="1035177"/>
            <a:ext cx="2317496" cy="1738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C25209-FCCD-4E42-9D3B-8334B3BE33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20" y="2531202"/>
            <a:ext cx="2480381" cy="1860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55E18B-09D3-4B90-8597-F24152738C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01" y="2773299"/>
            <a:ext cx="2242978" cy="1549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FBBBFC-C3E0-435D-BEC2-7E0A1424F6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395" y="4157156"/>
            <a:ext cx="2323989" cy="1742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875F81-9583-45A9-BC81-17061A4F6A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06" y="4135023"/>
            <a:ext cx="2404006" cy="24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4897</TotalTime>
  <Words>304</Words>
  <Application>Microsoft Office PowerPoint</Application>
  <PresentationFormat>Custom</PresentationFormat>
  <Paragraphs>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Magee</dc:creator>
  <cp:lastModifiedBy>Erika Smith</cp:lastModifiedBy>
  <cp:revision>77</cp:revision>
  <cp:lastPrinted>2022-11-07T14:22:02Z</cp:lastPrinted>
  <dcterms:created xsi:type="dcterms:W3CDTF">2016-05-19T19:32:37Z</dcterms:created>
  <dcterms:modified xsi:type="dcterms:W3CDTF">2022-11-18T19:22:37Z</dcterms:modified>
</cp:coreProperties>
</file>