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53FB-D685-4AF3-9A82-92DF4CAD5D96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interest.com/pin/201676889548757542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ebenglish.se/winter-wonderland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domainpictures.net/view-image.php?image=65042&amp;picture=snowman-with-snowflakes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s://pixabay.com/en/christmas-window-snow-winter-window-369487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viantart.com/starwaltdesign/art/Snowflake-Brushes-34312515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openxmlformats.org/officeDocument/2006/relationships/hyperlink" Target="https://openclipart.org/detail/166261/pinguin-im-winter" TargetMode="External"/><Relationship Id="rId4" Type="http://schemas.openxmlformats.org/officeDocument/2006/relationships/hyperlink" Target="https://piecesofliving.wordpress.com/2011/12/01/snowflakes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03" y="438331"/>
            <a:ext cx="30087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Ms. S’ Class</a:t>
            </a:r>
          </a:p>
          <a:p>
            <a:pPr algn="ctr"/>
            <a:r>
              <a:rPr lang="en-US" sz="2300" dirty="0"/>
              <a:t>Classroom Newsletter</a:t>
            </a:r>
          </a:p>
          <a:p>
            <a:pPr algn="ctr"/>
            <a:r>
              <a:rPr lang="en-US" sz="2000" dirty="0"/>
              <a:t>December 19</a:t>
            </a:r>
            <a:r>
              <a:rPr lang="en-US" sz="2000" baseline="30000" dirty="0"/>
              <a:t>th</a:t>
            </a:r>
            <a:r>
              <a:rPr lang="en-US" sz="2000" dirty="0"/>
              <a:t>-21</a:t>
            </a:r>
            <a:r>
              <a:rPr lang="en-US" sz="2000" baseline="30000" dirty="0"/>
              <a:t>st</a:t>
            </a:r>
            <a:r>
              <a:rPr lang="en-US" sz="2000" dirty="0"/>
              <a:t> 2022 and January 3</a:t>
            </a:r>
            <a:r>
              <a:rPr lang="en-US" sz="2000" baseline="30000" dirty="0"/>
              <a:t>rd- 6th</a:t>
            </a:r>
            <a:r>
              <a:rPr lang="en-US" sz="2000" dirty="0">
                <a:solidFill>
                  <a:prstClr val="black"/>
                </a:solidFill>
              </a:rPr>
              <a:t>,</a:t>
            </a:r>
            <a:r>
              <a:rPr lang="en-US" sz="2000" baseline="30000" dirty="0">
                <a:solidFill>
                  <a:prstClr val="black"/>
                </a:solidFill>
              </a:rPr>
              <a:t> </a:t>
            </a:r>
            <a:r>
              <a:rPr lang="en-US" sz="2000" dirty="0"/>
              <a:t>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354" y="2099283"/>
            <a:ext cx="2357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Dates to Remember This Week</a:t>
            </a:r>
          </a:p>
          <a:p>
            <a:pPr algn="ctr"/>
            <a:endParaRPr lang="en-US" sz="2000" b="1" u="sng" dirty="0"/>
          </a:p>
          <a:p>
            <a:pPr algn="ctr"/>
            <a:r>
              <a:rPr lang="en-US" sz="1600" b="1" dirty="0"/>
              <a:t>Dec 22</a:t>
            </a:r>
            <a:r>
              <a:rPr lang="en-US" sz="1600" b="1" baseline="30000" dirty="0"/>
              <a:t>nd</a:t>
            </a:r>
            <a:r>
              <a:rPr lang="en-US" sz="1600" b="1" dirty="0"/>
              <a:t>- Dec 2</a:t>
            </a:r>
            <a:r>
              <a:rPr lang="en-US" sz="1600" b="1" baseline="30000" dirty="0"/>
              <a:t>nd</a:t>
            </a:r>
            <a:r>
              <a:rPr lang="en-US" sz="1600" b="1" dirty="0"/>
              <a:t>:  Winter Break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Dec 3</a:t>
            </a:r>
            <a:r>
              <a:rPr lang="en-US" sz="1600" b="1" baseline="30000" dirty="0"/>
              <a:t>rd</a:t>
            </a:r>
            <a:r>
              <a:rPr lang="en-US" sz="1600" b="1" dirty="0"/>
              <a:t>: First day back from break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001" y="4469707"/>
            <a:ext cx="2257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of the Week</a:t>
            </a:r>
          </a:p>
          <a:p>
            <a:pPr algn="ctr"/>
            <a:r>
              <a:rPr lang="en-US" b="1" dirty="0"/>
              <a:t>Jackson Miller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400" dirty="0"/>
              <a:t>Jackson is an awesome student! He is always so happy to be in class and brings a smile to everyone’s faces. He is a great friend and always up for a challenge.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6183" y="2030578"/>
            <a:ext cx="4449209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Classroom News</a:t>
            </a:r>
          </a:p>
          <a:p>
            <a:r>
              <a:rPr lang="en-US" sz="1700" b="1" dirty="0"/>
              <a:t>     </a:t>
            </a:r>
            <a:r>
              <a:rPr lang="en-US" sz="2000" b="1" dirty="0"/>
              <a:t>Happy weekend! We are now finished with our sixteenth week of school! I hope you all had a great weekend!</a:t>
            </a:r>
          </a:p>
          <a:p>
            <a:r>
              <a:rPr lang="en-US" sz="2000" b="1" dirty="0"/>
              <a:t>    We have begun publishing our biographies. We finished our unit on adding and subtracting decimals and did awesome on the test! </a:t>
            </a:r>
          </a:p>
          <a:p>
            <a:r>
              <a:rPr lang="en-US" sz="2000" b="1" dirty="0"/>
              <a:t>      I hope you all have a wonderful time with friends and family over this holiday break! I hope your New Years is a great one, and I can’t wait to see everyone back in 2023!</a:t>
            </a:r>
          </a:p>
          <a:p>
            <a:r>
              <a:rPr lang="en-US" sz="2000" b="1" dirty="0"/>
              <a:t>      Have a great holiday break!</a:t>
            </a:r>
          </a:p>
          <a:p>
            <a:endParaRPr lang="en-US" sz="17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8354" y="8881405"/>
            <a:ext cx="622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Ms. S’ Class			Email address: erika.smith@jcschools.us</a:t>
            </a:r>
          </a:p>
          <a:p>
            <a:r>
              <a:rPr lang="en-US" sz="1400" dirty="0"/>
              <a:t>Lawson Elementary School	Website: </a:t>
            </a:r>
            <a:r>
              <a:rPr lang="en-US" sz="1200" dirty="0"/>
              <a:t>https://www.jcschools.us/Page/19654</a:t>
            </a:r>
            <a:br>
              <a:rPr lang="en-US" sz="1400" dirty="0"/>
            </a:br>
            <a:r>
              <a:rPr lang="en-US" sz="1400" dirty="0"/>
              <a:t>1105 Fairgrounds Rd		Phone Number: 573-691-3175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A5E1D-38AD-46AA-BE13-F691F623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92178" y="6358701"/>
            <a:ext cx="4449208" cy="217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046F42-F01B-46DA-8015-20ECB4AA9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9001" y="349320"/>
            <a:ext cx="4150807" cy="14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B993C-1CB2-4E7D-9C2F-42FFEF409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1" y="5413247"/>
            <a:ext cx="1173992" cy="15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234" y="5460694"/>
            <a:ext cx="23835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Lunch Menu</a:t>
            </a:r>
          </a:p>
          <a:p>
            <a:r>
              <a:rPr lang="en-US" sz="1600" b="1" dirty="0"/>
              <a:t>Monday:</a:t>
            </a:r>
            <a:endParaRPr lang="en-US" sz="1600" dirty="0"/>
          </a:p>
          <a:p>
            <a:r>
              <a:rPr lang="en-US" sz="1600" b="1" dirty="0"/>
              <a:t>Tuesday:</a:t>
            </a:r>
            <a:endParaRPr lang="en-US" sz="1600" dirty="0"/>
          </a:p>
          <a:p>
            <a:r>
              <a:rPr lang="en-US" sz="1600" b="1" dirty="0"/>
              <a:t>Wednesday:</a:t>
            </a:r>
          </a:p>
          <a:p>
            <a:r>
              <a:rPr lang="en-US" sz="1600" b="1" dirty="0"/>
              <a:t>Thursday:</a:t>
            </a:r>
            <a:endParaRPr lang="en-US" sz="1600" dirty="0"/>
          </a:p>
          <a:p>
            <a:r>
              <a:rPr lang="en-US" sz="1600" b="1" dirty="0"/>
              <a:t>Friday: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772" y="366076"/>
            <a:ext cx="43968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What We’re Learning Next Week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Reading: </a:t>
            </a:r>
            <a:r>
              <a:rPr lang="en-US" sz="1600" dirty="0"/>
              <a:t>Informative texts</a:t>
            </a:r>
          </a:p>
          <a:p>
            <a:endParaRPr lang="en-US" sz="1600" b="1" dirty="0"/>
          </a:p>
          <a:p>
            <a:r>
              <a:rPr lang="en-US" sz="1600" b="1" dirty="0"/>
              <a:t>Writing: </a:t>
            </a:r>
            <a:r>
              <a:rPr lang="en-US" sz="1600" dirty="0"/>
              <a:t>Writing to inform</a:t>
            </a:r>
          </a:p>
          <a:p>
            <a:endParaRPr lang="en-US" sz="1600" dirty="0"/>
          </a:p>
          <a:p>
            <a:r>
              <a:rPr lang="en-US" sz="1600" b="1" dirty="0"/>
              <a:t>Math: </a:t>
            </a:r>
            <a:r>
              <a:rPr lang="en-US" sz="1600" dirty="0"/>
              <a:t>Multiplying Decimals</a:t>
            </a:r>
          </a:p>
          <a:p>
            <a:endParaRPr lang="en-US" sz="1600" b="1" dirty="0"/>
          </a:p>
          <a:p>
            <a:r>
              <a:rPr lang="en-US" sz="1600" b="1" dirty="0"/>
              <a:t>Science: </a:t>
            </a:r>
            <a:r>
              <a:rPr lang="en-US" sz="1600" dirty="0"/>
              <a:t> The Solar System &amp; Beyond</a:t>
            </a:r>
          </a:p>
          <a:p>
            <a:endParaRPr lang="en-US" sz="1600" b="1" dirty="0"/>
          </a:p>
          <a:p>
            <a:r>
              <a:rPr lang="en-US" sz="1600" b="1" dirty="0"/>
              <a:t>Social Studies: </a:t>
            </a:r>
            <a:r>
              <a:rPr lang="en-US" sz="1600" dirty="0"/>
              <a:t>Geography: Human Environment, Interactions, &amp; Economics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838" y="4672310"/>
            <a:ext cx="4492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Reminders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Dec 22</a:t>
            </a:r>
            <a:r>
              <a:rPr lang="en-US" sz="2000" b="1" baseline="30000" dirty="0"/>
              <a:t>nd</a:t>
            </a:r>
            <a:r>
              <a:rPr lang="en-US" sz="2000" b="1" dirty="0"/>
              <a:t>- Jan 2</a:t>
            </a:r>
            <a:r>
              <a:rPr lang="en-US" sz="2000" b="1" baseline="30000" dirty="0"/>
              <a:t>nd</a:t>
            </a:r>
            <a:r>
              <a:rPr lang="en-US" sz="2000" b="1" dirty="0"/>
              <a:t>: Winter Break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sign your child’s reading log daily!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89C-E497-4CD7-86A8-1189E3A3C6FA}"/>
              </a:ext>
            </a:extLst>
          </p:cNvPr>
          <p:cNvSpPr txBox="1"/>
          <p:nvPr/>
        </p:nvSpPr>
        <p:spPr>
          <a:xfrm>
            <a:off x="360803" y="477392"/>
            <a:ext cx="228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Breakfast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</a:t>
            </a:r>
            <a:endParaRPr lang="en-US" sz="1600" dirty="0"/>
          </a:p>
          <a:p>
            <a:r>
              <a:rPr lang="en-US" sz="1600" b="1" dirty="0"/>
              <a:t>Tuesday:</a:t>
            </a:r>
          </a:p>
          <a:p>
            <a:r>
              <a:rPr lang="en-US" sz="1600" b="1" dirty="0"/>
              <a:t>Wednesday:</a:t>
            </a:r>
          </a:p>
          <a:p>
            <a:r>
              <a:rPr lang="en-US" sz="1600" b="1" dirty="0"/>
              <a:t>Thursday:</a:t>
            </a:r>
          </a:p>
          <a:p>
            <a:r>
              <a:rPr lang="en-US" sz="1600" b="1" dirty="0"/>
              <a:t>Friday: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A54E4-E50F-490E-9C7B-5C30394E6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4772" y="7181039"/>
            <a:ext cx="4396825" cy="2511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B17443-BA9A-4F65-B5D4-61A663B2C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372098" y="8885317"/>
            <a:ext cx="2275127" cy="830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7C3932-3B84-4DDF-B8F0-0DC3036C3E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6203" y="3443842"/>
            <a:ext cx="1325394" cy="9940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FE6A50-DE49-451A-8A3C-8EB2CB07BB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3014772" y="3318808"/>
            <a:ext cx="1325395" cy="11083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31834F-93C2-4AB6-BAD8-0DD2848BAC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370684" y="4047600"/>
            <a:ext cx="1276541" cy="11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0622" y="242254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96027-59E3-4A0A-82CE-C296ED21F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1218" y="938021"/>
            <a:ext cx="3124677" cy="2343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F6EF6-7FE2-4811-99C5-441D7F3D0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5895" y="854350"/>
            <a:ext cx="3872240" cy="2706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1D70C-9A61-42FA-A62C-12F507985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033" y="3043021"/>
            <a:ext cx="3298642" cy="2702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1AA820-093C-430C-AFF6-D5243AD25E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5" y="5125239"/>
            <a:ext cx="3391028" cy="2543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4C81-9EB7-453E-B3A9-883313DC72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7" y="7215043"/>
            <a:ext cx="2408559" cy="2473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FA411-7DA4-4572-B471-C40B288F3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6675" y="2799639"/>
            <a:ext cx="3665102" cy="2050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AC63C7-8A30-4B1A-9A9F-D00CC0F93F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52" y="4701331"/>
            <a:ext cx="1899631" cy="3139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22FD9B-41CB-4F03-AFED-1567E20395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4672669"/>
            <a:ext cx="2522947" cy="2213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980ADB-16FA-45DF-A15E-84E5E2DF93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2" y="6795891"/>
            <a:ext cx="2371343" cy="28912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D5B629-213D-4359-AD64-4DE09E43A6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91" y="6886291"/>
            <a:ext cx="2371344" cy="28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6920</TotalTime>
  <Words>304</Words>
  <Application>Microsoft Office PowerPoint</Application>
  <PresentationFormat>Custom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Magee</dc:creator>
  <cp:lastModifiedBy>Erika Smith</cp:lastModifiedBy>
  <cp:revision>100</cp:revision>
  <cp:lastPrinted>2022-12-09T14:41:12Z</cp:lastPrinted>
  <dcterms:created xsi:type="dcterms:W3CDTF">2016-05-19T19:32:37Z</dcterms:created>
  <dcterms:modified xsi:type="dcterms:W3CDTF">2022-12-21T13:32:38Z</dcterms:modified>
</cp:coreProperties>
</file>