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9" d="100"/>
          <a:sy n="79" d="100"/>
        </p:scale>
        <p:origin x="27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250473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31638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253055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165421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3D53FB-D685-4AF3-9A82-92DF4CAD5D96}"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91340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3D53FB-D685-4AF3-9A82-92DF4CAD5D96}"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84258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3D53FB-D685-4AF3-9A82-92DF4CAD5D96}" type="datetimeFigureOut">
              <a:rPr lang="en-US" smtClean="0"/>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152217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3D53FB-D685-4AF3-9A82-92DF4CAD5D96}" type="datetimeFigureOut">
              <a:rPr lang="en-US" smtClean="0"/>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13412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D53FB-D685-4AF3-9A82-92DF4CAD5D96}" type="datetimeFigureOut">
              <a:rPr lang="en-US" smtClean="0"/>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17664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153D53FB-D685-4AF3-9A82-92DF4CAD5D96}"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09528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153D53FB-D685-4AF3-9A82-92DF4CAD5D96}"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02755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153D53FB-D685-4AF3-9A82-92DF4CAD5D96}" type="datetimeFigureOut">
              <a:rPr lang="en-US" smtClean="0"/>
              <a:t>12/2/2022</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52DEAAC6-3D26-4974-A1F8-2689346012FD}" type="slidenum">
              <a:rPr lang="en-US" smtClean="0"/>
              <a:t>‹#›</a:t>
            </a:fld>
            <a:endParaRPr lang="en-US"/>
          </a:p>
        </p:txBody>
      </p:sp>
    </p:spTree>
    <p:extLst>
      <p:ext uri="{BB962C8B-B14F-4D97-AF65-F5344CB8AC3E}">
        <p14:creationId xmlns:p14="http://schemas.microsoft.com/office/powerpoint/2010/main" val="128371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pinterest.com/pin/201676889548757542/" TargetMode="External"/><Relationship Id="rId5" Type="http://schemas.openxmlformats.org/officeDocument/2006/relationships/image" Target="../media/image3.jpeg"/><Relationship Id="rId4" Type="http://schemas.openxmlformats.org/officeDocument/2006/relationships/hyperlink" Target="https://webenglish.se/winter-wonderland/"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publicdomainpictures.net/view-image.php?image=65042&amp;picture=snowman-with-snowflakes" TargetMode="External"/><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hyperlink" Target="https://pixabay.com/en/christmas-window-snow-winter-window-3694876/"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www.deviantart.com/starwaltdesign/art/Snowflake-Brushes-343125150" TargetMode="External"/><Relationship Id="rId11" Type="http://schemas.openxmlformats.org/officeDocument/2006/relationships/image" Target="../media/image10.png"/><Relationship Id="rId5" Type="http://schemas.openxmlformats.org/officeDocument/2006/relationships/image" Target="../media/image7.jpeg"/><Relationship Id="rId10" Type="http://schemas.openxmlformats.org/officeDocument/2006/relationships/hyperlink" Target="https://openclipart.org/detail/166261/pinguin-im-winter" TargetMode="External"/><Relationship Id="rId4" Type="http://schemas.openxmlformats.org/officeDocument/2006/relationships/hyperlink" Target="https://piecesofliving.wordpress.com/2011/12/01/snowflakes/" TargetMode="Externa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g"/><Relationship Id="rId9"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06603" y="438331"/>
            <a:ext cx="3008789" cy="1107996"/>
          </a:xfrm>
          <a:prstGeom prst="rect">
            <a:avLst/>
          </a:prstGeom>
          <a:noFill/>
        </p:spPr>
        <p:txBody>
          <a:bodyPr wrap="square" rtlCol="0">
            <a:spAutoFit/>
          </a:bodyPr>
          <a:lstStyle/>
          <a:p>
            <a:pPr algn="ctr"/>
            <a:r>
              <a:rPr lang="en-US" sz="2300" dirty="0"/>
              <a:t>Ms. S’ Class</a:t>
            </a:r>
          </a:p>
          <a:p>
            <a:pPr algn="ctr"/>
            <a:r>
              <a:rPr lang="en-US" sz="2300" dirty="0"/>
              <a:t>Classroom Newsletter</a:t>
            </a:r>
          </a:p>
          <a:p>
            <a:pPr algn="ctr"/>
            <a:r>
              <a:rPr lang="en-US" sz="2000" dirty="0"/>
              <a:t>December 5</a:t>
            </a:r>
            <a:r>
              <a:rPr lang="en-US" sz="2000" baseline="30000" dirty="0"/>
              <a:t>th</a:t>
            </a:r>
            <a:r>
              <a:rPr lang="en-US" sz="2000" dirty="0"/>
              <a:t> –9</a:t>
            </a:r>
            <a:r>
              <a:rPr lang="en-US" sz="2000" baseline="30000" dirty="0"/>
              <a:t>th</a:t>
            </a:r>
            <a:r>
              <a:rPr lang="en-US" sz="2000" dirty="0">
                <a:solidFill>
                  <a:prstClr val="black"/>
                </a:solidFill>
              </a:rPr>
              <a:t>,</a:t>
            </a:r>
            <a:r>
              <a:rPr lang="en-US" sz="2000" baseline="30000" dirty="0">
                <a:solidFill>
                  <a:prstClr val="black"/>
                </a:solidFill>
              </a:rPr>
              <a:t> </a:t>
            </a:r>
            <a:r>
              <a:rPr lang="en-US" sz="2000" dirty="0"/>
              <a:t>2022</a:t>
            </a:r>
          </a:p>
        </p:txBody>
      </p:sp>
      <p:sp>
        <p:nvSpPr>
          <p:cNvPr id="3" name="TextBox 2"/>
          <p:cNvSpPr txBox="1"/>
          <p:nvPr/>
        </p:nvSpPr>
        <p:spPr>
          <a:xfrm>
            <a:off x="308354" y="2099283"/>
            <a:ext cx="2357770" cy="1631216"/>
          </a:xfrm>
          <a:prstGeom prst="rect">
            <a:avLst/>
          </a:prstGeom>
          <a:noFill/>
        </p:spPr>
        <p:txBody>
          <a:bodyPr wrap="square" rtlCol="0">
            <a:spAutoFit/>
          </a:bodyPr>
          <a:lstStyle/>
          <a:p>
            <a:pPr algn="ctr"/>
            <a:r>
              <a:rPr lang="en-US" sz="2000" b="1" u="sng" dirty="0"/>
              <a:t>Dates to Remember This Week</a:t>
            </a:r>
          </a:p>
          <a:p>
            <a:pPr algn="ctr"/>
            <a:endParaRPr lang="en-US" sz="2000" b="1" u="sng" dirty="0"/>
          </a:p>
          <a:p>
            <a:pPr algn="ctr"/>
            <a:endParaRPr lang="en-US" sz="2000" b="1" u="sng" dirty="0"/>
          </a:p>
          <a:p>
            <a:pPr algn="ctr"/>
            <a:r>
              <a:rPr lang="en-US" sz="1600" dirty="0"/>
              <a:t>None</a:t>
            </a:r>
          </a:p>
        </p:txBody>
      </p:sp>
      <p:sp>
        <p:nvSpPr>
          <p:cNvPr id="4" name="TextBox 3"/>
          <p:cNvSpPr txBox="1"/>
          <p:nvPr/>
        </p:nvSpPr>
        <p:spPr>
          <a:xfrm>
            <a:off x="409001" y="4469707"/>
            <a:ext cx="2257123" cy="3877985"/>
          </a:xfrm>
          <a:prstGeom prst="rect">
            <a:avLst/>
          </a:prstGeom>
          <a:noFill/>
        </p:spPr>
        <p:txBody>
          <a:bodyPr wrap="square" rtlCol="0">
            <a:spAutoFit/>
          </a:bodyPr>
          <a:lstStyle/>
          <a:p>
            <a:pPr algn="ctr"/>
            <a:r>
              <a:rPr lang="en-US" sz="2000" b="1" u="sng" dirty="0"/>
              <a:t>Student of the Week</a:t>
            </a:r>
          </a:p>
          <a:p>
            <a:pPr algn="ctr"/>
            <a:r>
              <a:rPr lang="en-US" b="1" dirty="0"/>
              <a:t>Logan Phillips</a:t>
            </a:r>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1400" dirty="0"/>
              <a:t>Logan is an artist! He is always willing to help out in the classroom, and is very inquisitive about how things work in the world around us. He is a great friend to those around him.</a:t>
            </a:r>
          </a:p>
        </p:txBody>
      </p:sp>
      <p:sp>
        <p:nvSpPr>
          <p:cNvPr id="5" name="TextBox 4"/>
          <p:cNvSpPr txBox="1"/>
          <p:nvPr/>
        </p:nvSpPr>
        <p:spPr>
          <a:xfrm>
            <a:off x="2966183" y="2030578"/>
            <a:ext cx="4449209" cy="4331955"/>
          </a:xfrm>
          <a:prstGeom prst="rect">
            <a:avLst/>
          </a:prstGeom>
          <a:noFill/>
        </p:spPr>
        <p:txBody>
          <a:bodyPr wrap="square" rtlCol="0">
            <a:spAutoFit/>
          </a:bodyPr>
          <a:lstStyle/>
          <a:p>
            <a:pPr algn="ctr"/>
            <a:r>
              <a:rPr lang="en-US" sz="2000" b="1" u="sng" dirty="0"/>
              <a:t>Classroom News</a:t>
            </a:r>
          </a:p>
          <a:p>
            <a:r>
              <a:rPr lang="en-US" sz="1700" b="1" dirty="0"/>
              <a:t>     Happy weekend! We are now finished with our thirteenth week of school! I hope you all had a great break and a Happy Thanksgiving!</a:t>
            </a:r>
          </a:p>
          <a:p>
            <a:r>
              <a:rPr lang="en-US" sz="1700" b="1" dirty="0"/>
              <a:t>    We have started drafting our biographies, and are learning about how the atmosphere interacts with other systems! We have also started learning how to add and subtract decimals. </a:t>
            </a:r>
          </a:p>
          <a:p>
            <a:r>
              <a:rPr lang="en-US" sz="1700" b="1" dirty="0"/>
              <a:t>      This school year is flying by, and al of your students are growing so much as readers, writers, historians, scientists, and mathematicians. You should be very proud of your student, they are working very hard!</a:t>
            </a:r>
          </a:p>
          <a:p>
            <a:r>
              <a:rPr lang="en-US" sz="1700" b="1" dirty="0"/>
              <a:t>      Have a great weekend!</a:t>
            </a:r>
          </a:p>
          <a:p>
            <a:endParaRPr lang="en-US" sz="1750" b="1" dirty="0"/>
          </a:p>
        </p:txBody>
      </p:sp>
      <p:sp>
        <p:nvSpPr>
          <p:cNvPr id="6" name="TextBox 5"/>
          <p:cNvSpPr txBox="1"/>
          <p:nvPr/>
        </p:nvSpPr>
        <p:spPr>
          <a:xfrm>
            <a:off x="308354" y="8881405"/>
            <a:ext cx="6226558" cy="738664"/>
          </a:xfrm>
          <a:prstGeom prst="rect">
            <a:avLst/>
          </a:prstGeom>
          <a:noFill/>
        </p:spPr>
        <p:txBody>
          <a:bodyPr wrap="square" rtlCol="0">
            <a:spAutoFit/>
          </a:bodyPr>
          <a:lstStyle/>
          <a:p>
            <a:r>
              <a:rPr lang="en-US" sz="1400" dirty="0"/>
              <a:t>Ms. S’ Class			Email address: erika.smith@jcschools.us</a:t>
            </a:r>
          </a:p>
          <a:p>
            <a:r>
              <a:rPr lang="en-US" sz="1400" dirty="0"/>
              <a:t>Lawson Elementary School	Website: </a:t>
            </a:r>
            <a:r>
              <a:rPr lang="en-US" sz="1200" dirty="0"/>
              <a:t>https://www.jcschools.us/Page/19654</a:t>
            </a:r>
            <a:br>
              <a:rPr lang="en-US" sz="1400" dirty="0"/>
            </a:br>
            <a:r>
              <a:rPr lang="en-US" sz="1400" dirty="0"/>
              <a:t>1105 Fairgrounds Rd		Phone Number: 573-691-3175</a:t>
            </a:r>
          </a:p>
        </p:txBody>
      </p:sp>
      <p:pic>
        <p:nvPicPr>
          <p:cNvPr id="8" name="Picture 7">
            <a:extLst>
              <a:ext uri="{FF2B5EF4-FFF2-40B4-BE49-F238E27FC236}">
                <a16:creationId xmlns:a16="http://schemas.microsoft.com/office/drawing/2014/main" id="{1ABA5E1D-38AD-46AA-BE13-F691F623A1E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92178" y="6358701"/>
            <a:ext cx="4449208" cy="2172873"/>
          </a:xfrm>
          <a:prstGeom prst="rect">
            <a:avLst/>
          </a:prstGeom>
        </p:spPr>
      </p:pic>
      <p:pic>
        <p:nvPicPr>
          <p:cNvPr id="12" name="Picture 11">
            <a:extLst>
              <a:ext uri="{FF2B5EF4-FFF2-40B4-BE49-F238E27FC236}">
                <a16:creationId xmlns:a16="http://schemas.microsoft.com/office/drawing/2014/main" id="{52046F42-F01B-46DA-8015-20ECB4AA956B}"/>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09001" y="349320"/>
            <a:ext cx="4150807" cy="1407405"/>
          </a:xfrm>
          <a:prstGeom prst="rect">
            <a:avLst/>
          </a:prstGeom>
        </p:spPr>
      </p:pic>
      <p:pic>
        <p:nvPicPr>
          <p:cNvPr id="17" name="Picture 16">
            <a:extLst>
              <a:ext uri="{FF2B5EF4-FFF2-40B4-BE49-F238E27FC236}">
                <a16:creationId xmlns:a16="http://schemas.microsoft.com/office/drawing/2014/main" id="{F553C578-5E87-43CF-ABC3-30CC823C62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4135" y="5413248"/>
            <a:ext cx="1102889" cy="1358155"/>
          </a:xfrm>
          <a:prstGeom prst="rect">
            <a:avLst/>
          </a:prstGeom>
        </p:spPr>
      </p:pic>
    </p:spTree>
    <p:extLst>
      <p:ext uri="{BB962C8B-B14F-4D97-AF65-F5344CB8AC3E}">
        <p14:creationId xmlns:p14="http://schemas.microsoft.com/office/powerpoint/2010/main" val="350675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12871" y="5367694"/>
            <a:ext cx="2383561" cy="3816429"/>
          </a:xfrm>
          <a:prstGeom prst="rect">
            <a:avLst/>
          </a:prstGeom>
          <a:noFill/>
        </p:spPr>
        <p:txBody>
          <a:bodyPr wrap="square" rtlCol="0">
            <a:spAutoFit/>
          </a:bodyPr>
          <a:lstStyle/>
          <a:p>
            <a:pPr algn="ctr"/>
            <a:r>
              <a:rPr lang="en-US" b="1" u="sng" dirty="0"/>
              <a:t>Lunch Menu</a:t>
            </a:r>
          </a:p>
          <a:p>
            <a:r>
              <a:rPr lang="en-US" sz="1600" b="1" dirty="0"/>
              <a:t>Monday: </a:t>
            </a:r>
            <a:r>
              <a:rPr lang="en-US" sz="1600" dirty="0"/>
              <a:t>Cheeseburger</a:t>
            </a:r>
          </a:p>
          <a:p>
            <a:endParaRPr lang="en-US" sz="1600" dirty="0"/>
          </a:p>
          <a:p>
            <a:r>
              <a:rPr lang="en-US" sz="1600" b="1" dirty="0"/>
              <a:t>Tuesday: </a:t>
            </a:r>
            <a:r>
              <a:rPr lang="en-US" sz="1600" dirty="0"/>
              <a:t>Chicken Nuggets</a:t>
            </a:r>
          </a:p>
          <a:p>
            <a:endParaRPr lang="en-US" sz="1600" dirty="0"/>
          </a:p>
          <a:p>
            <a:r>
              <a:rPr lang="en-US" sz="1600" b="1" dirty="0"/>
              <a:t>Wednesday: </a:t>
            </a:r>
            <a:r>
              <a:rPr lang="en-US" sz="1600" dirty="0"/>
              <a:t>Chicken Nachos</a:t>
            </a:r>
          </a:p>
          <a:p>
            <a:endParaRPr lang="en-US" sz="1600" b="1" dirty="0"/>
          </a:p>
          <a:p>
            <a:r>
              <a:rPr lang="en-US" sz="1600" b="1" dirty="0"/>
              <a:t>Thursday: </a:t>
            </a:r>
            <a:r>
              <a:rPr lang="en-US" sz="1600" dirty="0"/>
              <a:t>Holiday Lunch: Rotisserie Chicken, mashed potatoes, green beans, roll, fruit salad</a:t>
            </a:r>
          </a:p>
          <a:p>
            <a:endParaRPr lang="en-US" sz="1600" b="1" dirty="0"/>
          </a:p>
          <a:p>
            <a:r>
              <a:rPr lang="en-US" sz="1600" b="1" dirty="0"/>
              <a:t>Friday: </a:t>
            </a:r>
            <a:r>
              <a:rPr lang="en-US" sz="1600" dirty="0"/>
              <a:t>Bosco Breadsticks</a:t>
            </a:r>
          </a:p>
          <a:p>
            <a:endParaRPr lang="en-US" sz="1600" b="1" dirty="0"/>
          </a:p>
        </p:txBody>
      </p:sp>
      <p:sp>
        <p:nvSpPr>
          <p:cNvPr id="4" name="TextBox 3"/>
          <p:cNvSpPr txBox="1"/>
          <p:nvPr/>
        </p:nvSpPr>
        <p:spPr>
          <a:xfrm>
            <a:off x="3014772" y="366076"/>
            <a:ext cx="4396825" cy="3077766"/>
          </a:xfrm>
          <a:prstGeom prst="rect">
            <a:avLst/>
          </a:prstGeom>
          <a:noFill/>
        </p:spPr>
        <p:txBody>
          <a:bodyPr wrap="square" rtlCol="0">
            <a:spAutoFit/>
          </a:bodyPr>
          <a:lstStyle/>
          <a:p>
            <a:pPr algn="ctr"/>
            <a:r>
              <a:rPr lang="en-US" b="1" u="sng" dirty="0"/>
              <a:t>What We’re Learning Next Week</a:t>
            </a:r>
          </a:p>
          <a:p>
            <a:pPr algn="ctr"/>
            <a:endParaRPr lang="en-US" sz="1600" b="1" dirty="0"/>
          </a:p>
          <a:p>
            <a:r>
              <a:rPr lang="en-US" sz="1600" b="1" dirty="0"/>
              <a:t>Reading: </a:t>
            </a:r>
            <a:r>
              <a:rPr lang="en-US" sz="1600" dirty="0"/>
              <a:t>Informative texts</a:t>
            </a:r>
          </a:p>
          <a:p>
            <a:endParaRPr lang="en-US" sz="1600" b="1" dirty="0"/>
          </a:p>
          <a:p>
            <a:r>
              <a:rPr lang="en-US" sz="1600" b="1" dirty="0"/>
              <a:t>Writing: </a:t>
            </a:r>
            <a:r>
              <a:rPr lang="en-US" sz="1600" dirty="0"/>
              <a:t>Writing to inform</a:t>
            </a:r>
          </a:p>
          <a:p>
            <a:endParaRPr lang="en-US" sz="1600" dirty="0"/>
          </a:p>
          <a:p>
            <a:r>
              <a:rPr lang="en-US" sz="1600" b="1" dirty="0"/>
              <a:t>Math: </a:t>
            </a:r>
            <a:r>
              <a:rPr lang="en-US" sz="1600" dirty="0"/>
              <a:t>Decimals</a:t>
            </a:r>
          </a:p>
          <a:p>
            <a:endParaRPr lang="en-US" sz="1600" b="1" dirty="0"/>
          </a:p>
          <a:p>
            <a:r>
              <a:rPr lang="en-US" sz="1600" b="1" dirty="0"/>
              <a:t>Science: </a:t>
            </a:r>
            <a:r>
              <a:rPr lang="en-US" sz="1600" dirty="0"/>
              <a:t> Interactions of Earth’s major systems</a:t>
            </a:r>
          </a:p>
          <a:p>
            <a:endParaRPr lang="en-US" sz="1600" b="1" dirty="0"/>
          </a:p>
          <a:p>
            <a:r>
              <a:rPr lang="en-US" sz="1600" b="1" dirty="0"/>
              <a:t>Social Studies: </a:t>
            </a:r>
            <a:r>
              <a:rPr lang="en-US" sz="1600" dirty="0"/>
              <a:t>The road to the Civil War</a:t>
            </a:r>
            <a:endParaRPr lang="en-US" sz="1600" b="1" dirty="0"/>
          </a:p>
          <a:p>
            <a:endParaRPr lang="en-US" sz="1600" b="1" dirty="0"/>
          </a:p>
        </p:txBody>
      </p:sp>
      <p:sp>
        <p:nvSpPr>
          <p:cNvPr id="5" name="TextBox 4"/>
          <p:cNvSpPr txBox="1"/>
          <p:nvPr/>
        </p:nvSpPr>
        <p:spPr>
          <a:xfrm>
            <a:off x="2966838" y="4672310"/>
            <a:ext cx="4492691" cy="4462760"/>
          </a:xfrm>
          <a:prstGeom prst="rect">
            <a:avLst/>
          </a:prstGeom>
          <a:noFill/>
        </p:spPr>
        <p:txBody>
          <a:bodyPr wrap="square" rtlCol="0">
            <a:spAutoFit/>
          </a:bodyPr>
          <a:lstStyle/>
          <a:p>
            <a:pPr algn="ctr"/>
            <a:r>
              <a:rPr lang="en-US" sz="3600" b="1" dirty="0"/>
              <a:t>Reminders</a:t>
            </a:r>
          </a:p>
          <a:p>
            <a:pPr algn="ctr"/>
            <a:endParaRPr lang="en-US" sz="2000" b="1" dirty="0"/>
          </a:p>
          <a:p>
            <a:pPr algn="ctr"/>
            <a:r>
              <a:rPr lang="en-US" sz="2000" b="1" dirty="0"/>
              <a:t>Holiday Spirit Days are December 12-21!</a:t>
            </a:r>
          </a:p>
          <a:p>
            <a:pPr algn="ctr"/>
            <a:endParaRPr lang="en-US" sz="2000" b="1" dirty="0"/>
          </a:p>
          <a:p>
            <a:pPr algn="ctr"/>
            <a:endParaRPr lang="en-US" sz="2000" b="1" dirty="0"/>
          </a:p>
          <a:p>
            <a:pPr algn="ctr"/>
            <a:r>
              <a:rPr lang="en-US" sz="2000" b="1" dirty="0"/>
              <a:t>Don’t forget to sign your child’s reading log daily!</a:t>
            </a:r>
          </a:p>
          <a:p>
            <a:pPr algn="ctr"/>
            <a:endParaRPr lang="en-US" sz="2000" b="1" dirty="0"/>
          </a:p>
          <a:p>
            <a:pPr algn="ctr"/>
            <a:endParaRPr lang="en-US" sz="2000" b="1" dirty="0"/>
          </a:p>
          <a:p>
            <a:pPr algn="ctr"/>
            <a:endParaRPr lang="en-US" sz="2000" b="1" dirty="0"/>
          </a:p>
          <a:p>
            <a:pPr algn="ctr"/>
            <a:r>
              <a:rPr lang="en-US" sz="2000" b="1" dirty="0"/>
              <a:t> </a:t>
            </a:r>
          </a:p>
          <a:p>
            <a:pPr algn="ctr"/>
            <a:endParaRPr lang="en-US" sz="1600" b="1" dirty="0"/>
          </a:p>
          <a:p>
            <a:pPr algn="ctr"/>
            <a:endParaRPr lang="en-US" sz="1600" b="1" dirty="0"/>
          </a:p>
          <a:p>
            <a:pPr algn="ctr"/>
            <a:endParaRPr lang="en-US" sz="1600" b="1" dirty="0"/>
          </a:p>
        </p:txBody>
      </p:sp>
      <p:sp>
        <p:nvSpPr>
          <p:cNvPr id="6" name="TextBox 5">
            <a:extLst>
              <a:ext uri="{FF2B5EF4-FFF2-40B4-BE49-F238E27FC236}">
                <a16:creationId xmlns:a16="http://schemas.microsoft.com/office/drawing/2014/main" id="{CD87689C-E497-4CD7-86A8-1189E3A3C6FA}"/>
              </a:ext>
            </a:extLst>
          </p:cNvPr>
          <p:cNvSpPr txBox="1"/>
          <p:nvPr/>
        </p:nvSpPr>
        <p:spPr>
          <a:xfrm>
            <a:off x="360803" y="477392"/>
            <a:ext cx="2286424" cy="3570208"/>
          </a:xfrm>
          <a:prstGeom prst="rect">
            <a:avLst/>
          </a:prstGeom>
          <a:noFill/>
        </p:spPr>
        <p:txBody>
          <a:bodyPr wrap="square" rtlCol="0">
            <a:spAutoFit/>
          </a:bodyPr>
          <a:lstStyle/>
          <a:p>
            <a:pPr algn="ctr"/>
            <a:r>
              <a:rPr lang="en-US" b="1" u="sng" dirty="0"/>
              <a:t>Breakfast Menu</a:t>
            </a:r>
          </a:p>
          <a:p>
            <a:pPr algn="ctr"/>
            <a:endParaRPr lang="en-US" sz="1600" b="1" dirty="0"/>
          </a:p>
          <a:p>
            <a:r>
              <a:rPr lang="en-US" sz="1600" b="1" dirty="0"/>
              <a:t>Monday: </a:t>
            </a:r>
            <a:r>
              <a:rPr lang="en-US" sz="1600" dirty="0"/>
              <a:t>Muffin</a:t>
            </a:r>
          </a:p>
          <a:p>
            <a:endParaRPr lang="en-US" sz="1600" dirty="0"/>
          </a:p>
          <a:p>
            <a:r>
              <a:rPr lang="en-US" sz="1600" b="1" dirty="0"/>
              <a:t>Tuesday: </a:t>
            </a:r>
            <a:r>
              <a:rPr lang="en-US" sz="1600" dirty="0"/>
              <a:t>Mini</a:t>
            </a:r>
            <a:r>
              <a:rPr lang="en-US" sz="1600" b="1" dirty="0"/>
              <a:t> </a:t>
            </a:r>
            <a:r>
              <a:rPr lang="en-US" sz="1600" dirty="0"/>
              <a:t>Maple Pancakes</a:t>
            </a:r>
          </a:p>
          <a:p>
            <a:endParaRPr lang="en-US" sz="1600" b="1" dirty="0"/>
          </a:p>
          <a:p>
            <a:r>
              <a:rPr lang="en-US" sz="1600" b="1" dirty="0"/>
              <a:t>Wednesday: </a:t>
            </a:r>
            <a:r>
              <a:rPr lang="en-US" sz="1600" dirty="0"/>
              <a:t>Cereal Variety</a:t>
            </a:r>
          </a:p>
          <a:p>
            <a:endParaRPr lang="en-US" sz="1600" b="1" dirty="0"/>
          </a:p>
          <a:p>
            <a:r>
              <a:rPr lang="en-US" sz="1600" b="1" dirty="0"/>
              <a:t>Thursday: </a:t>
            </a:r>
            <a:r>
              <a:rPr lang="en-US" sz="1600" dirty="0"/>
              <a:t>Mini Maple Waffles</a:t>
            </a:r>
          </a:p>
          <a:p>
            <a:endParaRPr lang="en-US" sz="1600" b="1" dirty="0"/>
          </a:p>
          <a:p>
            <a:r>
              <a:rPr lang="en-US" sz="1600" b="1" dirty="0"/>
              <a:t>Friday: </a:t>
            </a:r>
            <a:r>
              <a:rPr lang="en-US" sz="1600" dirty="0"/>
              <a:t>Cereal Variety</a:t>
            </a:r>
            <a:endParaRPr lang="en-US" sz="1600" b="1" dirty="0"/>
          </a:p>
        </p:txBody>
      </p:sp>
      <p:pic>
        <p:nvPicPr>
          <p:cNvPr id="7" name="Picture 6">
            <a:extLst>
              <a:ext uri="{FF2B5EF4-FFF2-40B4-BE49-F238E27FC236}">
                <a16:creationId xmlns:a16="http://schemas.microsoft.com/office/drawing/2014/main" id="{6FEA54E4-E50F-490E-9C7B-5C30394E6D5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14772" y="7181039"/>
            <a:ext cx="4396825" cy="2511285"/>
          </a:xfrm>
          <a:prstGeom prst="rect">
            <a:avLst/>
          </a:prstGeom>
        </p:spPr>
      </p:pic>
      <p:pic>
        <p:nvPicPr>
          <p:cNvPr id="15" name="Picture 14">
            <a:extLst>
              <a:ext uri="{FF2B5EF4-FFF2-40B4-BE49-F238E27FC236}">
                <a16:creationId xmlns:a16="http://schemas.microsoft.com/office/drawing/2014/main" id="{C9B17443-BA9A-4F65-B5D4-61A663B2C99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0800000" flipV="1">
            <a:off x="372099" y="8861922"/>
            <a:ext cx="2275127" cy="830402"/>
          </a:xfrm>
          <a:prstGeom prst="rect">
            <a:avLst/>
          </a:prstGeom>
        </p:spPr>
      </p:pic>
      <p:pic>
        <p:nvPicPr>
          <p:cNvPr id="18" name="Picture 17">
            <a:extLst>
              <a:ext uri="{FF2B5EF4-FFF2-40B4-BE49-F238E27FC236}">
                <a16:creationId xmlns:a16="http://schemas.microsoft.com/office/drawing/2014/main" id="{9B7C3932-3B84-4DDF-B8F0-0DC3036C3EB2}"/>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086203" y="3443842"/>
            <a:ext cx="1325394" cy="994046"/>
          </a:xfrm>
          <a:prstGeom prst="rect">
            <a:avLst/>
          </a:prstGeom>
        </p:spPr>
      </p:pic>
      <p:pic>
        <p:nvPicPr>
          <p:cNvPr id="23" name="Picture 22">
            <a:extLst>
              <a:ext uri="{FF2B5EF4-FFF2-40B4-BE49-F238E27FC236}">
                <a16:creationId xmlns:a16="http://schemas.microsoft.com/office/drawing/2014/main" id="{C9FE6A50-DE49-451A-8A3C-8EB2CB07BBDC}"/>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flipH="1">
            <a:off x="3014772" y="3318808"/>
            <a:ext cx="1325395" cy="1108361"/>
          </a:xfrm>
          <a:prstGeom prst="rect">
            <a:avLst/>
          </a:prstGeom>
        </p:spPr>
      </p:pic>
      <p:pic>
        <p:nvPicPr>
          <p:cNvPr id="25" name="Picture 24">
            <a:extLst>
              <a:ext uri="{FF2B5EF4-FFF2-40B4-BE49-F238E27FC236}">
                <a16:creationId xmlns:a16="http://schemas.microsoft.com/office/drawing/2014/main" id="{8931834F-93C2-4AB6-BAD8-0DD2848BACE6}"/>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370684" y="4047600"/>
            <a:ext cx="1276541" cy="1157569"/>
          </a:xfrm>
          <a:prstGeom prst="rect">
            <a:avLst/>
          </a:prstGeom>
        </p:spPr>
      </p:pic>
    </p:spTree>
    <p:extLst>
      <p:ext uri="{BB962C8B-B14F-4D97-AF65-F5344CB8AC3E}">
        <p14:creationId xmlns:p14="http://schemas.microsoft.com/office/powerpoint/2010/main" val="348386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p:cNvSpPr txBox="1"/>
          <p:nvPr/>
        </p:nvSpPr>
        <p:spPr>
          <a:xfrm>
            <a:off x="450622" y="242254"/>
            <a:ext cx="6881024" cy="2800767"/>
          </a:xfrm>
          <a:prstGeom prst="rect">
            <a:avLst/>
          </a:prstGeom>
          <a:noFill/>
        </p:spPr>
        <p:txBody>
          <a:bodyPr wrap="square" rtlCol="0">
            <a:spAutoFit/>
          </a:bodyPr>
          <a:lstStyle/>
          <a:p>
            <a:pPr algn="ctr"/>
            <a:r>
              <a:rPr lang="en-US" sz="3600" b="1" dirty="0"/>
              <a:t>Some highlights from our week!</a:t>
            </a:r>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p:txBody>
      </p:sp>
      <p:pic>
        <p:nvPicPr>
          <p:cNvPr id="14" name="Picture 13">
            <a:extLst>
              <a:ext uri="{FF2B5EF4-FFF2-40B4-BE49-F238E27FC236}">
                <a16:creationId xmlns:a16="http://schemas.microsoft.com/office/drawing/2014/main" id="{0C35624D-029F-4DE5-B3B9-77DD2C18B8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6124" y="781037"/>
            <a:ext cx="3739309" cy="2737849"/>
          </a:xfrm>
          <a:prstGeom prst="rect">
            <a:avLst/>
          </a:prstGeom>
        </p:spPr>
      </p:pic>
      <p:pic>
        <p:nvPicPr>
          <p:cNvPr id="21" name="Picture 20">
            <a:extLst>
              <a:ext uri="{FF2B5EF4-FFF2-40B4-BE49-F238E27FC236}">
                <a16:creationId xmlns:a16="http://schemas.microsoft.com/office/drawing/2014/main" id="{9DA03E34-07A8-4D5D-AE16-9CF6C898AA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967" y="6400800"/>
            <a:ext cx="1519365" cy="2705100"/>
          </a:xfrm>
          <a:prstGeom prst="rect">
            <a:avLst/>
          </a:prstGeom>
        </p:spPr>
      </p:pic>
      <p:pic>
        <p:nvPicPr>
          <p:cNvPr id="27" name="Picture 26">
            <a:extLst>
              <a:ext uri="{FF2B5EF4-FFF2-40B4-BE49-F238E27FC236}">
                <a16:creationId xmlns:a16="http://schemas.microsoft.com/office/drawing/2014/main" id="{6DA0EE96-651E-46D7-B9EB-F1A818C38A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9521" y="3477841"/>
            <a:ext cx="2855913" cy="3807884"/>
          </a:xfrm>
          <a:prstGeom prst="rect">
            <a:avLst/>
          </a:prstGeom>
        </p:spPr>
      </p:pic>
      <p:pic>
        <p:nvPicPr>
          <p:cNvPr id="35" name="Picture 34">
            <a:extLst>
              <a:ext uri="{FF2B5EF4-FFF2-40B4-BE49-F238E27FC236}">
                <a16:creationId xmlns:a16="http://schemas.microsoft.com/office/drawing/2014/main" id="{DD8BC70D-2318-4FEF-B6C8-478922EB5C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8064" y="5920601"/>
            <a:ext cx="4310540" cy="3232905"/>
          </a:xfrm>
          <a:prstGeom prst="rect">
            <a:avLst/>
          </a:prstGeom>
        </p:spPr>
      </p:pic>
      <p:pic>
        <p:nvPicPr>
          <p:cNvPr id="5" name="Picture 4">
            <a:extLst>
              <a:ext uri="{FF2B5EF4-FFF2-40B4-BE49-F238E27FC236}">
                <a16:creationId xmlns:a16="http://schemas.microsoft.com/office/drawing/2014/main" id="{15DEB144-051A-4B50-BE2F-20D6CA4C2F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02299" y="919492"/>
            <a:ext cx="2737848" cy="2460941"/>
          </a:xfrm>
          <a:prstGeom prst="rect">
            <a:avLst/>
          </a:prstGeom>
        </p:spPr>
      </p:pic>
      <p:pic>
        <p:nvPicPr>
          <p:cNvPr id="23" name="Picture 22">
            <a:extLst>
              <a:ext uri="{FF2B5EF4-FFF2-40B4-BE49-F238E27FC236}">
                <a16:creationId xmlns:a16="http://schemas.microsoft.com/office/drawing/2014/main" id="{66E20B31-8038-43FC-B89D-949D544B37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81323" y="6589475"/>
            <a:ext cx="2419009" cy="3104175"/>
          </a:xfrm>
          <a:prstGeom prst="rect">
            <a:avLst/>
          </a:prstGeom>
        </p:spPr>
      </p:pic>
      <p:pic>
        <p:nvPicPr>
          <p:cNvPr id="25" name="Picture 24">
            <a:extLst>
              <a:ext uri="{FF2B5EF4-FFF2-40B4-BE49-F238E27FC236}">
                <a16:creationId xmlns:a16="http://schemas.microsoft.com/office/drawing/2014/main" id="{D12D1914-86AD-440F-A35F-0C4AA8165D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2960" y="6590801"/>
            <a:ext cx="2002473" cy="3095244"/>
          </a:xfrm>
          <a:prstGeom prst="rect">
            <a:avLst/>
          </a:prstGeom>
        </p:spPr>
      </p:pic>
      <p:pic>
        <p:nvPicPr>
          <p:cNvPr id="31" name="Picture 30">
            <a:extLst>
              <a:ext uri="{FF2B5EF4-FFF2-40B4-BE49-F238E27FC236}">
                <a16:creationId xmlns:a16="http://schemas.microsoft.com/office/drawing/2014/main" id="{CCD94B6A-0BBC-4BDB-A373-610FF47C4B8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0622" y="3486626"/>
            <a:ext cx="4138899" cy="3104175"/>
          </a:xfrm>
          <a:prstGeom prst="rect">
            <a:avLst/>
          </a:prstGeom>
        </p:spPr>
      </p:pic>
      <p:pic>
        <p:nvPicPr>
          <p:cNvPr id="39" name="Picture 38">
            <a:extLst>
              <a:ext uri="{FF2B5EF4-FFF2-40B4-BE49-F238E27FC236}">
                <a16:creationId xmlns:a16="http://schemas.microsoft.com/office/drawing/2014/main" id="{D2379E73-0372-4D43-986F-7DDA14A97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1694" y="781037"/>
            <a:ext cx="1738495" cy="2705589"/>
          </a:xfrm>
          <a:prstGeom prst="rect">
            <a:avLst/>
          </a:prstGeom>
        </p:spPr>
      </p:pic>
    </p:spTree>
    <p:extLst>
      <p:ext uri="{BB962C8B-B14F-4D97-AF65-F5344CB8AC3E}">
        <p14:creationId xmlns:p14="http://schemas.microsoft.com/office/powerpoint/2010/main" val="4133320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5235</TotalTime>
  <Words>338</Words>
  <Application>Microsoft Office PowerPoint</Application>
  <PresentationFormat>Custom</PresentationFormat>
  <Paragraphs>71</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Magee</dc:creator>
  <cp:lastModifiedBy>Erika Smith</cp:lastModifiedBy>
  <cp:revision>89</cp:revision>
  <cp:lastPrinted>2022-12-02T17:35:55Z</cp:lastPrinted>
  <dcterms:created xsi:type="dcterms:W3CDTF">2016-05-19T19:32:37Z</dcterms:created>
  <dcterms:modified xsi:type="dcterms:W3CDTF">2022-12-02T19:31:00Z</dcterms:modified>
</cp:coreProperties>
</file>