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1230" y="6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79564" y="582996"/>
            <a:ext cx="50979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Juice ITC" panose="04040403040A02020202" pitchFamily="82" charset="0"/>
                <a:cs typeface="KG Eyes Wide Open"/>
              </a:rPr>
              <a:t>Mrs. Pratt’s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7900" y="1329347"/>
            <a:ext cx="54139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hadows Into Light"/>
                <a:cs typeface="Shadows Into Light"/>
              </a:rPr>
              <a:t>Class News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57095" y="2094435"/>
            <a:ext cx="2092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Shadows Into Light"/>
                <a:cs typeface="Shadows Into Light"/>
              </a:rPr>
              <a:t>August 30, 2019</a:t>
            </a:r>
            <a:r>
              <a:rPr lang="en-US" sz="2000" dirty="0" smtClean="0">
                <a:latin typeface="Shadows Into Light"/>
                <a:cs typeface="Shadows Into Light"/>
              </a:rPr>
              <a:t> </a:t>
            </a:r>
            <a:endParaRPr lang="en-US" sz="2000" dirty="0">
              <a:latin typeface="Shadows Into Light"/>
              <a:cs typeface="Shadows Into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9564" y="2500304"/>
            <a:ext cx="3154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Message From</a:t>
            </a:r>
          </a:p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The Teacher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46595" y="2652704"/>
            <a:ext cx="2676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Reminders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9060" y="5734423"/>
            <a:ext cx="245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Specials Schedule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23265" y="5798973"/>
            <a:ext cx="299989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What’s Coming Up In</a:t>
            </a:r>
            <a:r>
              <a:rPr lang="en-US" sz="2400" b="1" dirty="0" smtClean="0">
                <a:latin typeface="Shadows Into Light"/>
                <a:cs typeface="Shadows Into Light"/>
              </a:rPr>
              <a:t>…</a:t>
            </a:r>
          </a:p>
          <a:p>
            <a:r>
              <a:rPr lang="en-US" sz="1600" dirty="0" smtClean="0">
                <a:latin typeface="Shadows Into Light"/>
                <a:cs typeface="Shadows Into Light"/>
              </a:rPr>
              <a:t>Next week we will be starting our regular routine and learning LOTS! </a:t>
            </a:r>
          </a:p>
          <a:p>
            <a:r>
              <a:rPr lang="en-US" sz="1600" i="1" dirty="0" smtClean="0">
                <a:latin typeface="Shadows Into Light"/>
                <a:cs typeface="Shadows Into Light"/>
              </a:rPr>
              <a:t>Reading: </a:t>
            </a:r>
            <a:r>
              <a:rPr lang="en-US" sz="1600" dirty="0" smtClean="0">
                <a:latin typeface="Shadows Into Light"/>
                <a:cs typeface="Shadows Into Light"/>
              </a:rPr>
              <a:t>Starting rounds &amp; mini lessons</a:t>
            </a:r>
          </a:p>
          <a:p>
            <a:r>
              <a:rPr lang="en-US" sz="1600" i="1" dirty="0" smtClean="0">
                <a:latin typeface="Shadows Into Light"/>
                <a:cs typeface="Shadows Into Light"/>
              </a:rPr>
              <a:t>ELA: </a:t>
            </a:r>
            <a:r>
              <a:rPr lang="en-US" sz="1600" dirty="0" smtClean="0">
                <a:latin typeface="Shadows Into Light"/>
                <a:cs typeface="Shadows Into Light"/>
              </a:rPr>
              <a:t>Grammar</a:t>
            </a:r>
          </a:p>
          <a:p>
            <a:r>
              <a:rPr lang="en-US" sz="1600" i="1" dirty="0" smtClean="0">
                <a:latin typeface="Shadows Into Light"/>
                <a:cs typeface="Shadows Into Light"/>
              </a:rPr>
              <a:t>Writing</a:t>
            </a:r>
            <a:r>
              <a:rPr lang="en-US" sz="1600" dirty="0" smtClean="0">
                <a:latin typeface="Shadows Into Light"/>
                <a:cs typeface="Shadows Into Light"/>
              </a:rPr>
              <a:t>: Writer’s Workshop</a:t>
            </a:r>
          </a:p>
          <a:p>
            <a:r>
              <a:rPr lang="en-US" sz="1600" i="1" dirty="0" smtClean="0">
                <a:latin typeface="Shadows Into Light"/>
                <a:cs typeface="Shadows Into Light"/>
              </a:rPr>
              <a:t>Social Studies/Science: </a:t>
            </a:r>
            <a:r>
              <a:rPr lang="en-US" sz="1600" dirty="0" smtClean="0">
                <a:latin typeface="Shadows Into Light"/>
                <a:cs typeface="Shadows Into Light"/>
              </a:rPr>
              <a:t>Government</a:t>
            </a:r>
          </a:p>
          <a:p>
            <a:r>
              <a:rPr lang="en-US" sz="1600" i="1" dirty="0" smtClean="0">
                <a:latin typeface="Shadows Into Light"/>
                <a:cs typeface="Shadows Into Light"/>
              </a:rPr>
              <a:t>Math: </a:t>
            </a:r>
            <a:r>
              <a:rPr lang="en-US" sz="1600" dirty="0" smtClean="0">
                <a:latin typeface="Shadows Into Light"/>
                <a:cs typeface="Shadows Into Light"/>
              </a:rPr>
              <a:t>Addition &amp; Subtraction within 1,000</a:t>
            </a:r>
            <a:endParaRPr lang="en-US" sz="1600" dirty="0">
              <a:latin typeface="Shadows Into Light"/>
              <a:cs typeface="Shadows Into Ligh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41945" y="7898930"/>
            <a:ext cx="2640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Contact me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74406" y="3314609"/>
            <a:ext cx="29785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Shadows Into Light"/>
                <a:cs typeface="Shadows Into Light"/>
              </a:rPr>
              <a:t>This week has been the best week! </a:t>
            </a:r>
            <a:r>
              <a:rPr lang="en-US" sz="1500" dirty="0" smtClean="0">
                <a:latin typeface="Shadows Into Light"/>
                <a:cs typeface="Shadows Into Light"/>
              </a:rPr>
              <a:t>Everyone in this class has been so attentive, kind and respectful to each other. It has been so nice getting to know each child, we are going to have a great year! </a:t>
            </a:r>
            <a:r>
              <a:rPr lang="en-US" sz="1500" u="sng" dirty="0" smtClean="0">
                <a:latin typeface="Shadows Into Light"/>
                <a:cs typeface="Shadows Into Light"/>
              </a:rPr>
              <a:t>I have sent a few emails home so far. Please let me know if you are not receiving them.  </a:t>
            </a:r>
            <a:endParaRPr lang="en-US" sz="1500" u="sng" dirty="0">
              <a:latin typeface="Shadows Into Light"/>
              <a:cs typeface="Shadows Into Ligh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28466" y="3092097"/>
            <a:ext cx="2609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i="1" dirty="0" smtClean="0">
                <a:latin typeface="Shadows Into Light"/>
                <a:cs typeface="Shadows Into Light"/>
              </a:rPr>
              <a:t>NO SCHOOL </a:t>
            </a:r>
            <a:r>
              <a:rPr lang="en-US" dirty="0" smtClean="0">
                <a:latin typeface="Shadows Into Light"/>
                <a:cs typeface="Shadows Into Light"/>
              </a:rPr>
              <a:t>Monday!! 9/2</a:t>
            </a:r>
          </a:p>
          <a:p>
            <a:pPr marL="285750" indent="-285750">
              <a:buFont typeface="Wingdings" charset="2"/>
              <a:buChar char="ü"/>
            </a:pPr>
            <a:endParaRPr lang="en-US" dirty="0" smtClean="0">
              <a:latin typeface="Shadows Into Light"/>
              <a:cs typeface="Shadows Into Light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dirty="0" smtClean="0">
                <a:latin typeface="Shadows Into Light"/>
                <a:cs typeface="Shadows Into Light"/>
              </a:rPr>
              <a:t>Please send in pictures for our Journals! </a:t>
            </a:r>
            <a:endParaRPr lang="en-US" dirty="0">
              <a:latin typeface="Shadows Into Light"/>
              <a:cs typeface="Shadows Into Light"/>
            </a:endParaRPr>
          </a:p>
          <a:p>
            <a:endParaRPr lang="en-US" dirty="0">
              <a:latin typeface="Shadows Into Light"/>
              <a:cs typeface="Shadows Into Light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dirty="0" smtClean="0">
                <a:latin typeface="Shadows Into Light"/>
                <a:cs typeface="Shadows Into Light"/>
              </a:rPr>
              <a:t>Grandparents Day is </a:t>
            </a:r>
            <a:r>
              <a:rPr lang="en-US" b="1" dirty="0" smtClean="0">
                <a:latin typeface="Shadows Into Light"/>
                <a:cs typeface="Shadows Into Light"/>
              </a:rPr>
              <a:t>THURSDAY 9/5</a:t>
            </a:r>
            <a:endParaRPr lang="en-US" b="1" dirty="0">
              <a:latin typeface="Shadows Into Light"/>
              <a:cs typeface="Shadows Into Light"/>
            </a:endParaRPr>
          </a:p>
          <a:p>
            <a:endParaRPr lang="en-US" dirty="0">
              <a:latin typeface="Shadows Into Light"/>
              <a:cs typeface="Shadows In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05255" y="6454879"/>
            <a:ext cx="2470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Shadows Into Light"/>
                <a:cs typeface="Shadows Into Light"/>
              </a:rPr>
              <a:t>Monday: NO SCHOOL</a:t>
            </a:r>
          </a:p>
          <a:p>
            <a:r>
              <a:rPr lang="en-US" sz="1600" dirty="0" smtClean="0">
                <a:latin typeface="Shadows Into Light"/>
                <a:cs typeface="Shadows Into Light"/>
              </a:rPr>
              <a:t>Tuesday: Library</a:t>
            </a:r>
          </a:p>
          <a:p>
            <a:r>
              <a:rPr lang="en-US" sz="1600" dirty="0" smtClean="0">
                <a:latin typeface="Shadows Into Light"/>
                <a:cs typeface="Shadows Into Light"/>
              </a:rPr>
              <a:t>Wednesday: P.E.</a:t>
            </a:r>
          </a:p>
          <a:p>
            <a:r>
              <a:rPr lang="en-US" sz="1600" dirty="0" smtClean="0">
                <a:latin typeface="Shadows Into Light"/>
                <a:cs typeface="Shadows Into Light"/>
              </a:rPr>
              <a:t>Thursday: Music</a:t>
            </a:r>
          </a:p>
          <a:p>
            <a:r>
              <a:rPr lang="en-US" sz="1600" dirty="0" smtClean="0">
                <a:latin typeface="Shadows Into Light"/>
                <a:cs typeface="Shadows Into Light"/>
              </a:rPr>
              <a:t>Friday: </a:t>
            </a:r>
            <a:r>
              <a:rPr lang="en-US" sz="1600" dirty="0" smtClean="0">
                <a:latin typeface="Shadows Into Light"/>
                <a:cs typeface="Shadows Into Light"/>
              </a:rPr>
              <a:t>Art</a:t>
            </a:r>
            <a:endParaRPr lang="en-US" sz="1600" dirty="0">
              <a:latin typeface="Shadows Into Light"/>
              <a:cs typeface="Shadows Into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79564" y="8340671"/>
            <a:ext cx="29603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hadows Into Light"/>
                <a:cs typeface="Shadows Into Light"/>
              </a:rPr>
              <a:t>• </a:t>
            </a:r>
            <a:r>
              <a:rPr lang="en-US" sz="1400" b="1" dirty="0">
                <a:latin typeface="Shadows Into Light"/>
                <a:cs typeface="Shadows Into Light"/>
              </a:rPr>
              <a:t>Email: s</a:t>
            </a:r>
            <a:r>
              <a:rPr lang="en-US" sz="1400" dirty="0">
                <a:latin typeface="Shadows Into Light"/>
                <a:cs typeface="Shadows Into Light"/>
              </a:rPr>
              <a:t>ydney.pratt@jcschools.us</a:t>
            </a:r>
          </a:p>
          <a:p>
            <a:r>
              <a:rPr lang="en-US" sz="1400" dirty="0">
                <a:latin typeface="Shadows Into Light"/>
                <a:cs typeface="Shadows Into Light"/>
              </a:rPr>
              <a:t>• </a:t>
            </a:r>
            <a:r>
              <a:rPr lang="en-US" sz="1400" b="1" dirty="0">
                <a:latin typeface="Shadows Into Light"/>
                <a:cs typeface="Shadows Into Light"/>
              </a:rPr>
              <a:t>Phone: </a:t>
            </a:r>
            <a:r>
              <a:rPr lang="en-US" sz="1400" dirty="0">
                <a:latin typeface="Shadows Into Light"/>
                <a:cs typeface="Shadows Into Light"/>
              </a:rPr>
              <a:t>896-8304</a:t>
            </a:r>
          </a:p>
          <a:p>
            <a:r>
              <a:rPr lang="en-US" sz="1400" dirty="0">
                <a:latin typeface="Shadows Into Light"/>
                <a:cs typeface="Shadows Into Light"/>
              </a:rPr>
              <a:t>* </a:t>
            </a:r>
            <a:r>
              <a:rPr lang="en-US" sz="1400" b="1" dirty="0">
                <a:latin typeface="Shadows Into Light"/>
                <a:cs typeface="Shadows Into Light"/>
              </a:rPr>
              <a:t>OR</a:t>
            </a:r>
            <a:r>
              <a:rPr lang="en-US" sz="1400" dirty="0">
                <a:latin typeface="Shadows Into Light"/>
                <a:cs typeface="Shadows Into Light"/>
              </a:rPr>
              <a:t> send note with your child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28379" y="760002"/>
            <a:ext cx="2462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*Bring back with a signature and get a MUSTANG BUCK!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188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Juice ITC</vt:lpstr>
      <vt:lpstr>KG Eyes Wide Open</vt:lpstr>
      <vt:lpstr>Shadows Into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Sydney Pratt</cp:lastModifiedBy>
  <cp:revision>21</cp:revision>
  <cp:lastPrinted>2019-08-30T18:12:12Z</cp:lastPrinted>
  <dcterms:created xsi:type="dcterms:W3CDTF">2014-08-14T15:08:47Z</dcterms:created>
  <dcterms:modified xsi:type="dcterms:W3CDTF">2019-08-30T18:14:54Z</dcterms:modified>
</cp:coreProperties>
</file>