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772400" cy="100584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95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snapToObjects="1">
      <p:cViewPr varScale="1">
        <p:scale>
          <a:sx n="50" d="100"/>
          <a:sy n="50" d="100"/>
        </p:scale>
        <p:origin x="1230" y="6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F0B881-AF0D-7048-8594-855D4CAAAA8E}"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46870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3323879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321400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F0B881-AF0D-7048-8594-855D4CAAAA8E}"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430084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F0B881-AF0D-7048-8594-855D4CAAAA8E}"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2116945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F0B881-AF0D-7048-8594-855D4CAAAA8E}"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8150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F0B881-AF0D-7048-8594-855D4CAAAA8E}"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18988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F0B881-AF0D-7048-8594-855D4CAAAA8E}"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27075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0B881-AF0D-7048-8594-855D4CAAAA8E}"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56688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350359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F0B881-AF0D-7048-8594-855D4CAAAA8E}"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B4903-6F1A-1F4E-AEB8-CD40D9C90940}" type="slidenum">
              <a:rPr lang="en-US" smtClean="0"/>
              <a:t>‹#›</a:t>
            </a:fld>
            <a:endParaRPr lang="en-US"/>
          </a:p>
        </p:txBody>
      </p:sp>
    </p:spTree>
    <p:extLst>
      <p:ext uri="{BB962C8B-B14F-4D97-AF65-F5344CB8AC3E}">
        <p14:creationId xmlns:p14="http://schemas.microsoft.com/office/powerpoint/2010/main" val="112625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20F0B881-AF0D-7048-8594-855D4CAAAA8E}" type="datetimeFigureOut">
              <a:rPr lang="en-US" smtClean="0"/>
              <a:t>9/5/2019</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779B4903-6F1A-1F4E-AEB8-CD40D9C90940}" type="slidenum">
              <a:rPr lang="en-US" smtClean="0"/>
              <a:t>‹#›</a:t>
            </a:fld>
            <a:endParaRPr lang="en-US"/>
          </a:p>
        </p:txBody>
      </p:sp>
    </p:spTree>
    <p:extLst>
      <p:ext uri="{BB962C8B-B14F-4D97-AF65-F5344CB8AC3E}">
        <p14:creationId xmlns:p14="http://schemas.microsoft.com/office/powerpoint/2010/main" val="4032921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4" name="TextBox 23"/>
          <p:cNvSpPr txBox="1"/>
          <p:nvPr/>
        </p:nvSpPr>
        <p:spPr>
          <a:xfrm>
            <a:off x="879564" y="582996"/>
            <a:ext cx="5097903" cy="1107996"/>
          </a:xfrm>
          <a:prstGeom prst="rect">
            <a:avLst/>
          </a:prstGeom>
          <a:noFill/>
        </p:spPr>
        <p:txBody>
          <a:bodyPr wrap="square" rtlCol="0">
            <a:spAutoFit/>
          </a:bodyPr>
          <a:lstStyle/>
          <a:p>
            <a:r>
              <a:rPr lang="en-US" sz="6600" dirty="0">
                <a:latin typeface="Juice ITC" panose="04040403040A02020202" pitchFamily="82" charset="0"/>
                <a:cs typeface="KG Eyes Wide Open"/>
              </a:rPr>
              <a:t>Mrs. Pratt’s</a:t>
            </a:r>
          </a:p>
        </p:txBody>
      </p:sp>
      <p:sp>
        <p:nvSpPr>
          <p:cNvPr id="25" name="TextBox 24"/>
          <p:cNvSpPr txBox="1"/>
          <p:nvPr/>
        </p:nvSpPr>
        <p:spPr>
          <a:xfrm>
            <a:off x="817900" y="1329347"/>
            <a:ext cx="5413994" cy="1107996"/>
          </a:xfrm>
          <a:prstGeom prst="rect">
            <a:avLst/>
          </a:prstGeom>
          <a:noFill/>
        </p:spPr>
        <p:txBody>
          <a:bodyPr wrap="square" rtlCol="0">
            <a:spAutoFit/>
          </a:bodyPr>
          <a:lstStyle/>
          <a:p>
            <a:r>
              <a:rPr lang="en-US" sz="6600" b="1" dirty="0">
                <a:solidFill>
                  <a:schemeClr val="tx1">
                    <a:lumMod val="85000"/>
                    <a:lumOff val="15000"/>
                  </a:schemeClr>
                </a:solidFill>
                <a:latin typeface="Shadows Into Light"/>
                <a:cs typeface="Shadows Into Light"/>
              </a:rPr>
              <a:t>Class News</a:t>
            </a:r>
          </a:p>
        </p:txBody>
      </p:sp>
      <p:sp>
        <p:nvSpPr>
          <p:cNvPr id="9" name="TextBox 8"/>
          <p:cNvSpPr txBox="1"/>
          <p:nvPr/>
        </p:nvSpPr>
        <p:spPr>
          <a:xfrm>
            <a:off x="4528379" y="2094435"/>
            <a:ext cx="2420777" cy="400110"/>
          </a:xfrm>
          <a:prstGeom prst="rect">
            <a:avLst/>
          </a:prstGeom>
          <a:noFill/>
        </p:spPr>
        <p:txBody>
          <a:bodyPr wrap="square" rtlCol="0">
            <a:spAutoFit/>
          </a:bodyPr>
          <a:lstStyle/>
          <a:p>
            <a:pPr algn="r"/>
            <a:r>
              <a:rPr lang="en-US" sz="2000" dirty="0" smtClean="0">
                <a:latin typeface="Shadows Into Light"/>
                <a:cs typeface="Shadows Into Light"/>
              </a:rPr>
              <a:t>September 6</a:t>
            </a:r>
            <a:r>
              <a:rPr lang="en-US" sz="2000" dirty="0" smtClean="0">
                <a:latin typeface="Shadows Into Light"/>
                <a:cs typeface="Shadows Into Light"/>
              </a:rPr>
              <a:t>, </a:t>
            </a:r>
            <a:r>
              <a:rPr lang="en-US" sz="2000" dirty="0" smtClean="0">
                <a:latin typeface="Shadows Into Light"/>
                <a:cs typeface="Shadows Into Light"/>
              </a:rPr>
              <a:t>2019 </a:t>
            </a:r>
            <a:endParaRPr lang="en-US" sz="2000" dirty="0">
              <a:latin typeface="Shadows Into Light"/>
              <a:cs typeface="Shadows Into Light"/>
            </a:endParaRPr>
          </a:p>
        </p:txBody>
      </p:sp>
      <p:sp>
        <p:nvSpPr>
          <p:cNvPr id="10" name="TextBox 9"/>
          <p:cNvSpPr txBox="1"/>
          <p:nvPr/>
        </p:nvSpPr>
        <p:spPr>
          <a:xfrm>
            <a:off x="879564" y="2500304"/>
            <a:ext cx="3154060" cy="830997"/>
          </a:xfrm>
          <a:prstGeom prst="rect">
            <a:avLst/>
          </a:prstGeom>
          <a:noFill/>
        </p:spPr>
        <p:txBody>
          <a:bodyPr wrap="square" rtlCol="0">
            <a:spAutoFit/>
          </a:bodyPr>
          <a:lstStyle/>
          <a:p>
            <a:pPr algn="ctr"/>
            <a:r>
              <a:rPr lang="en-US" sz="2400" b="1" dirty="0">
                <a:latin typeface="Shadows Into Light"/>
                <a:cs typeface="Shadows Into Light"/>
              </a:rPr>
              <a:t>Message From</a:t>
            </a:r>
          </a:p>
          <a:p>
            <a:pPr algn="ctr"/>
            <a:r>
              <a:rPr lang="en-US" sz="2400" b="1" dirty="0">
                <a:latin typeface="Shadows Into Light"/>
                <a:cs typeface="Shadows Into Light"/>
              </a:rPr>
              <a:t>The Teacher</a:t>
            </a:r>
          </a:p>
        </p:txBody>
      </p:sp>
      <p:sp>
        <p:nvSpPr>
          <p:cNvPr id="21" name="TextBox 20"/>
          <p:cNvSpPr txBox="1"/>
          <p:nvPr/>
        </p:nvSpPr>
        <p:spPr>
          <a:xfrm>
            <a:off x="4146595" y="2652704"/>
            <a:ext cx="2676568" cy="461665"/>
          </a:xfrm>
          <a:prstGeom prst="rect">
            <a:avLst/>
          </a:prstGeom>
          <a:noFill/>
        </p:spPr>
        <p:txBody>
          <a:bodyPr wrap="square" rtlCol="0">
            <a:spAutoFit/>
          </a:bodyPr>
          <a:lstStyle/>
          <a:p>
            <a:pPr algn="ctr"/>
            <a:r>
              <a:rPr lang="en-US" sz="2400" b="1" dirty="0">
                <a:latin typeface="Shadows Into Light"/>
                <a:cs typeface="Shadows Into Light"/>
              </a:rPr>
              <a:t>Reminders</a:t>
            </a:r>
          </a:p>
        </p:txBody>
      </p:sp>
      <p:sp>
        <p:nvSpPr>
          <p:cNvPr id="22" name="TextBox 21"/>
          <p:cNvSpPr txBox="1"/>
          <p:nvPr/>
        </p:nvSpPr>
        <p:spPr>
          <a:xfrm>
            <a:off x="1019060" y="5734423"/>
            <a:ext cx="2456276" cy="461665"/>
          </a:xfrm>
          <a:prstGeom prst="rect">
            <a:avLst/>
          </a:prstGeom>
          <a:noFill/>
        </p:spPr>
        <p:txBody>
          <a:bodyPr wrap="square" rtlCol="0">
            <a:spAutoFit/>
          </a:bodyPr>
          <a:lstStyle/>
          <a:p>
            <a:pPr algn="ctr"/>
            <a:r>
              <a:rPr lang="en-US" sz="2400" b="1" dirty="0">
                <a:latin typeface="Shadows Into Light"/>
                <a:cs typeface="Shadows Into Light"/>
              </a:rPr>
              <a:t>Specials Schedule</a:t>
            </a:r>
          </a:p>
        </p:txBody>
      </p:sp>
      <p:sp>
        <p:nvSpPr>
          <p:cNvPr id="23" name="TextBox 22"/>
          <p:cNvSpPr txBox="1"/>
          <p:nvPr/>
        </p:nvSpPr>
        <p:spPr>
          <a:xfrm>
            <a:off x="3823265" y="5798973"/>
            <a:ext cx="2999898" cy="3554819"/>
          </a:xfrm>
          <a:prstGeom prst="rect">
            <a:avLst/>
          </a:prstGeom>
          <a:noFill/>
        </p:spPr>
        <p:txBody>
          <a:bodyPr wrap="square" rtlCol="0">
            <a:spAutoFit/>
          </a:bodyPr>
          <a:lstStyle/>
          <a:p>
            <a:r>
              <a:rPr lang="en-US" sz="1500" dirty="0"/>
              <a:t>Our school counselor, Mrs. </a:t>
            </a:r>
            <a:r>
              <a:rPr lang="en-US" sz="1500" dirty="0" err="1"/>
              <a:t>Gehlert</a:t>
            </a:r>
            <a:r>
              <a:rPr lang="en-US" sz="1500" dirty="0"/>
              <a:t>, will be starting classroom visits and small group instruction next week.  The counseling curriculum covers subjects like bullying, problem solving, friendship, careers, and goal setting.  She will be teaching lessons  within the classroom as well as pulling students to participate in small groups throughout the year. In addition, we are fortunate to have Mrs. Farris, a graduate student from Lincoln University, joining us this year.</a:t>
            </a:r>
          </a:p>
        </p:txBody>
      </p:sp>
      <p:sp>
        <p:nvSpPr>
          <p:cNvPr id="26" name="TextBox 25"/>
          <p:cNvSpPr txBox="1"/>
          <p:nvPr/>
        </p:nvSpPr>
        <p:spPr>
          <a:xfrm>
            <a:off x="941945" y="7898930"/>
            <a:ext cx="2640102" cy="461665"/>
          </a:xfrm>
          <a:prstGeom prst="rect">
            <a:avLst/>
          </a:prstGeom>
          <a:noFill/>
        </p:spPr>
        <p:txBody>
          <a:bodyPr wrap="square" rtlCol="0">
            <a:spAutoFit/>
          </a:bodyPr>
          <a:lstStyle/>
          <a:p>
            <a:pPr algn="ctr"/>
            <a:r>
              <a:rPr lang="en-US" sz="2400" b="1" dirty="0">
                <a:latin typeface="Shadows Into Light"/>
                <a:cs typeface="Shadows Into Light"/>
              </a:rPr>
              <a:t>Contact me</a:t>
            </a:r>
          </a:p>
        </p:txBody>
      </p:sp>
      <p:sp>
        <p:nvSpPr>
          <p:cNvPr id="28" name="TextBox 27"/>
          <p:cNvSpPr txBox="1"/>
          <p:nvPr/>
        </p:nvSpPr>
        <p:spPr>
          <a:xfrm>
            <a:off x="4128466" y="3034947"/>
            <a:ext cx="2609284" cy="3016210"/>
          </a:xfrm>
          <a:prstGeom prst="rect">
            <a:avLst/>
          </a:prstGeom>
          <a:noFill/>
        </p:spPr>
        <p:txBody>
          <a:bodyPr wrap="square" rtlCol="0">
            <a:spAutoFit/>
          </a:bodyPr>
          <a:lstStyle/>
          <a:p>
            <a:pPr marL="285750" indent="-285750">
              <a:buFont typeface="Wingdings" charset="2"/>
              <a:buChar char="ü"/>
            </a:pPr>
            <a:r>
              <a:rPr lang="en-US" dirty="0" smtClean="0">
                <a:latin typeface="Shadows Into Light"/>
                <a:cs typeface="Shadows Into Light"/>
              </a:rPr>
              <a:t>Please sign up for our </a:t>
            </a:r>
            <a:r>
              <a:rPr lang="en-US" u="sng" dirty="0" smtClean="0">
                <a:latin typeface="Shadows Into Light"/>
                <a:cs typeface="Shadows Into Light"/>
              </a:rPr>
              <a:t>Remind Me </a:t>
            </a:r>
            <a:r>
              <a:rPr lang="en-US" dirty="0" smtClean="0">
                <a:latin typeface="Shadows Into Light"/>
                <a:cs typeface="Shadows Into Light"/>
              </a:rPr>
              <a:t>app if yo</a:t>
            </a:r>
            <a:r>
              <a:rPr lang="en-US" dirty="0" smtClean="0">
                <a:latin typeface="Shadows Into Light"/>
                <a:cs typeface="Shadows Into Light"/>
              </a:rPr>
              <a:t>u haven’t already! I sent an email with the link. </a:t>
            </a:r>
            <a:r>
              <a:rPr lang="en-US" dirty="0" smtClean="0">
                <a:latin typeface="Shadows Into Light"/>
                <a:cs typeface="Shadows Into Light"/>
                <a:sym typeface="Wingdings" panose="05000000000000000000" pitchFamily="2" charset="2"/>
              </a:rPr>
              <a:t></a:t>
            </a:r>
          </a:p>
          <a:p>
            <a:pPr marL="285750" indent="-285750">
              <a:buFont typeface="Wingdings" charset="2"/>
              <a:buChar char="ü"/>
            </a:pPr>
            <a:endParaRPr lang="en-US" dirty="0" smtClean="0">
              <a:latin typeface="Shadows Into Light"/>
              <a:cs typeface="Shadows Into Light"/>
              <a:sym typeface="Wingdings" panose="05000000000000000000" pitchFamily="2" charset="2"/>
            </a:endParaRPr>
          </a:p>
          <a:p>
            <a:pPr marL="285750" indent="-285750">
              <a:buFont typeface="Wingdings" charset="2"/>
              <a:buChar char="ü"/>
            </a:pPr>
            <a:r>
              <a:rPr lang="en-US" sz="1600" dirty="0" smtClean="0">
                <a:latin typeface="Shadows Into Light"/>
                <a:cs typeface="Shadows Into Light"/>
                <a:sym typeface="Wingdings" panose="05000000000000000000" pitchFamily="2" charset="2"/>
              </a:rPr>
              <a:t>Please return the form from our music teacher about attending the school play.  </a:t>
            </a:r>
            <a:endParaRPr lang="en-US" sz="1600" dirty="0" smtClean="0">
              <a:latin typeface="Shadows Into Light"/>
              <a:cs typeface="Shadows Into Light"/>
            </a:endParaRPr>
          </a:p>
          <a:p>
            <a:endParaRPr lang="en-US" dirty="0">
              <a:latin typeface="Shadows Into Light"/>
              <a:cs typeface="Shadows Into Light"/>
            </a:endParaRPr>
          </a:p>
        </p:txBody>
      </p:sp>
      <p:sp>
        <p:nvSpPr>
          <p:cNvPr id="29" name="TextBox 28"/>
          <p:cNvSpPr txBox="1"/>
          <p:nvPr/>
        </p:nvSpPr>
        <p:spPr>
          <a:xfrm>
            <a:off x="1005255" y="6454879"/>
            <a:ext cx="2470081" cy="1323439"/>
          </a:xfrm>
          <a:prstGeom prst="rect">
            <a:avLst/>
          </a:prstGeom>
          <a:noFill/>
        </p:spPr>
        <p:txBody>
          <a:bodyPr wrap="square" rtlCol="0">
            <a:spAutoFit/>
          </a:bodyPr>
          <a:lstStyle/>
          <a:p>
            <a:r>
              <a:rPr lang="en-US" sz="1600" dirty="0" smtClean="0">
                <a:latin typeface="Shadows Into Light"/>
                <a:cs typeface="Shadows Into Light"/>
              </a:rPr>
              <a:t>Monday: </a:t>
            </a:r>
            <a:r>
              <a:rPr lang="en-US" sz="1600" dirty="0" smtClean="0">
                <a:latin typeface="Shadows Into Light"/>
                <a:cs typeface="Shadows Into Light"/>
              </a:rPr>
              <a:t>Library</a:t>
            </a:r>
            <a:endParaRPr lang="en-US" sz="1600" dirty="0" smtClean="0">
              <a:latin typeface="Shadows Into Light"/>
              <a:cs typeface="Shadows Into Light"/>
            </a:endParaRPr>
          </a:p>
          <a:p>
            <a:r>
              <a:rPr lang="en-US" sz="1600" dirty="0" smtClean="0">
                <a:latin typeface="Shadows Into Light"/>
                <a:cs typeface="Shadows Into Light"/>
              </a:rPr>
              <a:t>Tuesday: </a:t>
            </a:r>
            <a:r>
              <a:rPr lang="en-US" sz="1600" dirty="0" smtClean="0">
                <a:latin typeface="Shadows Into Light"/>
                <a:cs typeface="Shadows Into Light"/>
              </a:rPr>
              <a:t>P.E.</a:t>
            </a:r>
            <a:endParaRPr lang="en-US" sz="1600" dirty="0" smtClean="0">
              <a:latin typeface="Shadows Into Light"/>
              <a:cs typeface="Shadows Into Light"/>
            </a:endParaRPr>
          </a:p>
          <a:p>
            <a:r>
              <a:rPr lang="en-US" sz="1600" dirty="0" smtClean="0">
                <a:latin typeface="Shadows Into Light"/>
                <a:cs typeface="Shadows Into Light"/>
              </a:rPr>
              <a:t>Wednesday: </a:t>
            </a:r>
            <a:r>
              <a:rPr lang="en-US" sz="1600" dirty="0" smtClean="0">
                <a:latin typeface="Shadows Into Light"/>
                <a:cs typeface="Shadows Into Light"/>
              </a:rPr>
              <a:t>Music</a:t>
            </a:r>
            <a:endParaRPr lang="en-US" sz="1600" dirty="0" smtClean="0">
              <a:latin typeface="Shadows Into Light"/>
              <a:cs typeface="Shadows Into Light"/>
            </a:endParaRPr>
          </a:p>
          <a:p>
            <a:r>
              <a:rPr lang="en-US" sz="1600" dirty="0" smtClean="0">
                <a:latin typeface="Shadows Into Light"/>
                <a:cs typeface="Shadows Into Light"/>
              </a:rPr>
              <a:t>Thursday: </a:t>
            </a:r>
            <a:r>
              <a:rPr lang="en-US" sz="1600" dirty="0" smtClean="0">
                <a:latin typeface="Shadows Into Light"/>
                <a:cs typeface="Shadows Into Light"/>
              </a:rPr>
              <a:t>Art</a:t>
            </a:r>
            <a:endParaRPr lang="en-US" sz="1600" dirty="0" smtClean="0">
              <a:latin typeface="Shadows Into Light"/>
              <a:cs typeface="Shadows Into Light"/>
            </a:endParaRPr>
          </a:p>
          <a:p>
            <a:r>
              <a:rPr lang="en-US" sz="1600" dirty="0" smtClean="0">
                <a:latin typeface="Shadows Into Light"/>
                <a:cs typeface="Shadows Into Light"/>
              </a:rPr>
              <a:t>Friday: </a:t>
            </a:r>
            <a:r>
              <a:rPr lang="en-US" sz="1600" dirty="0" smtClean="0">
                <a:latin typeface="Shadows Into Light"/>
                <a:cs typeface="Shadows Into Light"/>
              </a:rPr>
              <a:t>Library</a:t>
            </a:r>
            <a:endParaRPr lang="en-US" sz="1600" dirty="0">
              <a:latin typeface="Shadows Into Light"/>
              <a:cs typeface="Shadows Into Light"/>
            </a:endParaRPr>
          </a:p>
        </p:txBody>
      </p:sp>
      <p:sp>
        <p:nvSpPr>
          <p:cNvPr id="31" name="TextBox 30"/>
          <p:cNvSpPr txBox="1"/>
          <p:nvPr/>
        </p:nvSpPr>
        <p:spPr>
          <a:xfrm>
            <a:off x="879564" y="8340671"/>
            <a:ext cx="2960316" cy="738664"/>
          </a:xfrm>
          <a:prstGeom prst="rect">
            <a:avLst/>
          </a:prstGeom>
          <a:noFill/>
        </p:spPr>
        <p:txBody>
          <a:bodyPr wrap="square" rtlCol="0">
            <a:spAutoFit/>
          </a:bodyPr>
          <a:lstStyle/>
          <a:p>
            <a:r>
              <a:rPr lang="en-US" sz="1400" dirty="0">
                <a:latin typeface="Shadows Into Light"/>
                <a:cs typeface="Shadows Into Light"/>
              </a:rPr>
              <a:t>• </a:t>
            </a:r>
            <a:r>
              <a:rPr lang="en-US" sz="1400" b="1" dirty="0">
                <a:latin typeface="Shadows Into Light"/>
                <a:cs typeface="Shadows Into Light"/>
              </a:rPr>
              <a:t>Email: s</a:t>
            </a:r>
            <a:r>
              <a:rPr lang="en-US" sz="1400" dirty="0">
                <a:latin typeface="Shadows Into Light"/>
                <a:cs typeface="Shadows Into Light"/>
              </a:rPr>
              <a:t>ydney.pratt@jcschools.us</a:t>
            </a:r>
          </a:p>
          <a:p>
            <a:r>
              <a:rPr lang="en-US" sz="1400" dirty="0">
                <a:latin typeface="Shadows Into Light"/>
                <a:cs typeface="Shadows Into Light"/>
              </a:rPr>
              <a:t>• </a:t>
            </a:r>
            <a:r>
              <a:rPr lang="en-US" sz="1400" b="1" dirty="0">
                <a:latin typeface="Shadows Into Light"/>
                <a:cs typeface="Shadows Into Light"/>
              </a:rPr>
              <a:t>Phone: </a:t>
            </a:r>
            <a:r>
              <a:rPr lang="en-US" sz="1400" dirty="0">
                <a:latin typeface="Shadows Into Light"/>
                <a:cs typeface="Shadows Into Light"/>
              </a:rPr>
              <a:t>896-8304</a:t>
            </a:r>
          </a:p>
          <a:p>
            <a:r>
              <a:rPr lang="en-US" sz="1400" dirty="0">
                <a:latin typeface="Shadows Into Light"/>
                <a:cs typeface="Shadows Into Light"/>
              </a:rPr>
              <a:t>* </a:t>
            </a:r>
            <a:r>
              <a:rPr lang="en-US" sz="1400" b="1" dirty="0">
                <a:latin typeface="Shadows Into Light"/>
                <a:cs typeface="Shadows Into Light"/>
              </a:rPr>
              <a:t>OR</a:t>
            </a:r>
            <a:r>
              <a:rPr lang="en-US" sz="1400" dirty="0">
                <a:latin typeface="Shadows Into Light"/>
                <a:cs typeface="Shadows Into Light"/>
              </a:rPr>
              <a:t> send note with your child</a:t>
            </a:r>
          </a:p>
        </p:txBody>
      </p:sp>
      <p:sp>
        <p:nvSpPr>
          <p:cNvPr id="2" name="TextBox 1"/>
          <p:cNvSpPr txBox="1"/>
          <p:nvPr/>
        </p:nvSpPr>
        <p:spPr>
          <a:xfrm>
            <a:off x="4528379" y="760002"/>
            <a:ext cx="2462908" cy="923330"/>
          </a:xfrm>
          <a:prstGeom prst="rect">
            <a:avLst/>
          </a:prstGeom>
          <a:solidFill>
            <a:schemeClr val="bg1"/>
          </a:solidFill>
        </p:spPr>
        <p:txBody>
          <a:bodyPr wrap="square" rtlCol="0">
            <a:spAutoFit/>
          </a:bodyPr>
          <a:lstStyle/>
          <a:p>
            <a:pPr algn="ctr"/>
            <a:r>
              <a:rPr lang="en-US" b="1" dirty="0" smtClean="0"/>
              <a:t>*Bring back with a signature and get a MUSTANG BUCK! </a:t>
            </a:r>
            <a:endParaRPr lang="en-US" b="1" dirty="0"/>
          </a:p>
        </p:txBody>
      </p:sp>
      <p:sp>
        <p:nvSpPr>
          <p:cNvPr id="3" name="TextBox 2"/>
          <p:cNvSpPr txBox="1"/>
          <p:nvPr/>
        </p:nvSpPr>
        <p:spPr>
          <a:xfrm>
            <a:off x="1005255" y="3331301"/>
            <a:ext cx="2834625" cy="2308324"/>
          </a:xfrm>
          <a:prstGeom prst="rect">
            <a:avLst/>
          </a:prstGeom>
          <a:noFill/>
        </p:spPr>
        <p:txBody>
          <a:bodyPr wrap="square" rtlCol="0">
            <a:spAutoFit/>
          </a:bodyPr>
          <a:lstStyle/>
          <a:p>
            <a:r>
              <a:rPr lang="en-US" dirty="0" smtClean="0"/>
              <a:t>We had another successful week! I have been sending emails and messages through the Remind Me app. This is a quick way for us to communicate to one another. Feel free to message me anytime! </a:t>
            </a:r>
            <a:endParaRPr lang="en-US" dirty="0"/>
          </a:p>
        </p:txBody>
      </p:sp>
    </p:spTree>
    <p:extLst>
      <p:ext uri="{BB962C8B-B14F-4D97-AF65-F5344CB8AC3E}">
        <p14:creationId xmlns:p14="http://schemas.microsoft.com/office/powerpoint/2010/main" val="394506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450</TotalTime>
  <Words>156</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Juice ITC</vt:lpstr>
      <vt:lpstr>KG Eyes Wide Open</vt:lpstr>
      <vt:lpstr>Shadows Into Light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Levine</dc:creator>
  <cp:lastModifiedBy>Sydney Pratt</cp:lastModifiedBy>
  <cp:revision>22</cp:revision>
  <cp:lastPrinted>2019-08-30T18:12:12Z</cp:lastPrinted>
  <dcterms:created xsi:type="dcterms:W3CDTF">2014-08-14T15:08:47Z</dcterms:created>
  <dcterms:modified xsi:type="dcterms:W3CDTF">2019-09-05T23:18:21Z</dcterms:modified>
</cp:coreProperties>
</file>